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1" r:id="rId4"/>
    <p:sldId id="260" r:id="rId5"/>
    <p:sldId id="258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8" d="100"/>
          <a:sy n="118" d="100"/>
        </p:scale>
        <p:origin x="882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FS_V2XIMP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Study </a:t>
            </a:r>
            <a:r>
              <a:rPr lang="en-US" dirty="0">
                <a:solidFill>
                  <a:srgbClr val="FF0000"/>
                </a:solidFill>
              </a:rPr>
              <a:t>on Improvement of V2X Service Handling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SungDuck Chun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FS_V2XIMP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S1-182380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FS_V2XIMP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Addition of consolidation of potential requirement, conclusion</a:t>
            </a:r>
          </a:p>
          <a:p>
            <a:pPr lvl="1">
              <a:defRPr/>
            </a:pPr>
            <a:r>
              <a:rPr lang="en-GB" dirty="0" smtClean="0"/>
              <a:t>Addition of new use </a:t>
            </a:r>
            <a:r>
              <a:rPr lang="en-GB" dirty="0" smtClean="0"/>
              <a:t>cases </a:t>
            </a:r>
            <a:r>
              <a:rPr lang="en-US" dirty="0" smtClean="0"/>
              <a:t>and clarification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Text is basis for SA1 report to SA.</a:t>
            </a:r>
          </a:p>
          <a:p>
            <a:pPr>
              <a:defRPr/>
            </a:pPr>
            <a:r>
              <a:rPr lang="en-GB" dirty="0"/>
              <a:t>Work/Study Item Completion</a:t>
            </a:r>
            <a:r>
              <a:rPr lang="en-GB"/>
              <a:t>: </a:t>
            </a:r>
            <a:r>
              <a:rPr lang="en-GB" smtClean="0"/>
              <a:t>95%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ko-KR" dirty="0"/>
              <a:t>FS_V2XIMP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N/A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N/A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&lt;N&gt;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SA#82: &lt;100%&gt;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SA#xx+1: &lt;xx%&gt;</a:t>
            </a:r>
          </a:p>
          <a:p>
            <a:pPr lvl="1">
              <a:defRPr/>
            </a:pPr>
            <a:r>
              <a:rPr lang="en-GB" sz="2000" dirty="0"/>
              <a:t>SA#xx+2: &lt;xx%&gt;</a:t>
            </a:r>
          </a:p>
          <a:p>
            <a:pPr lvl="1">
              <a:defRPr/>
            </a:pPr>
            <a:r>
              <a:rPr lang="en-GB" sz="2000" dirty="0"/>
              <a:t>&lt;Until expected Completion Date&gt;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/>
              <a:t>FS_V2XIMP </a:t>
            </a:r>
            <a:r>
              <a:rPr lang="en-GB" dirty="0" smtClean="0"/>
              <a:t>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contributions are desired at future meetings</a:t>
            </a:r>
          </a:p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 smtClean="0"/>
              <a:t>Update of </a:t>
            </a:r>
            <a:r>
              <a:rPr lang="en-GB" dirty="0" smtClean="0"/>
              <a:t>relevant consolidated requirements for the use </a:t>
            </a:r>
            <a:r>
              <a:rPr lang="en-GB" dirty="0" smtClean="0"/>
              <a:t>cases agreed in this meeting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/>
              <a:t>FS_V2XIMP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has been approved at </a:t>
            </a:r>
            <a:r>
              <a:rPr lang="en-GB" dirty="0" smtClean="0"/>
              <a:t>SP#79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SP-180247 </a:t>
            </a:r>
            <a:endParaRPr lang="en-GB" dirty="0"/>
          </a:p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 SA1 agreed WID is in </a:t>
            </a:r>
            <a:r>
              <a:rPr lang="en-GB" dirty="0" err="1"/>
              <a:t>tdoc</a:t>
            </a:r>
            <a:r>
              <a:rPr lang="en-GB" dirty="0"/>
              <a:t> S1-xxxxxx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108</TotalTime>
  <Words>373</Words>
  <Application>Microsoft Office PowerPoint</Application>
  <PresentationFormat>화면 슬라이드 쇼(4:3)</PresentationFormat>
  <Paragraphs>61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FS_V2XIMP Status Update Study on Improvement of V2X Service Handling </vt:lpstr>
      <vt:lpstr>FS_V2XIMP Progress</vt:lpstr>
      <vt:lpstr>FS_V2XIMP Completion Date</vt:lpstr>
      <vt:lpstr>FS_V2XIMP Planning/Progress</vt:lpstr>
      <vt:lpstr>Work plan between meetings</vt:lpstr>
      <vt:lpstr>FS_V2XIMP Essential Info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18-08-23</cp:lastModifiedBy>
  <cp:revision>332</cp:revision>
  <cp:lastPrinted>2000-01-14T10:02:55Z</cp:lastPrinted>
  <dcterms:created xsi:type="dcterms:W3CDTF">1999-11-22T09:19:47Z</dcterms:created>
  <dcterms:modified xsi:type="dcterms:W3CDTF">2018-08-24T15:26:24Z</dcterms:modified>
  <cp:category>Presentation</cp:category>
</cp:coreProperties>
</file>