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1" r:id="rId4"/>
    <p:sldId id="260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3" d="100"/>
          <a:sy n="73" d="100"/>
        </p:scale>
        <p:origin x="1014" y="6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008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2130425"/>
            <a:ext cx="8424936" cy="1470025"/>
          </a:xfrm>
        </p:spPr>
        <p:txBody>
          <a:bodyPr/>
          <a:lstStyle/>
          <a:p>
            <a:r>
              <a:rPr lang="en-US" dirty="0" smtClean="0"/>
              <a:t>FS_MPS2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 smtClean="0">
                <a:solidFill>
                  <a:srgbClr val="FF0000"/>
                </a:solidFill>
              </a:rPr>
              <a:t>Feasibility Study of MPS Phase 2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Ray P. Singh</a:t>
            </a:r>
            <a:endParaRPr lang="en-US" dirty="0"/>
          </a:p>
          <a:p>
            <a:r>
              <a:rPr lang="en-US" dirty="0" err="1" smtClean="0"/>
              <a:t>Vencore</a:t>
            </a:r>
            <a:r>
              <a:rPr lang="en-US" dirty="0" smtClean="0"/>
              <a:t> Labs</a:t>
            </a:r>
            <a:endParaRPr lang="en-US" dirty="0"/>
          </a:p>
          <a:p>
            <a:r>
              <a:rPr lang="en-US" dirty="0" smtClean="0"/>
              <a:t>FS_MPS2 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S1-182378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Agreed use </a:t>
            </a:r>
            <a:r>
              <a:rPr lang="en-GB" dirty="0"/>
              <a:t>c</a:t>
            </a:r>
            <a:r>
              <a:rPr lang="en-GB" dirty="0" smtClean="0"/>
              <a:t>ases</a:t>
            </a:r>
          </a:p>
          <a:p>
            <a:pPr lvl="2">
              <a:defRPr/>
            </a:pPr>
            <a:r>
              <a:rPr lang="en-US" dirty="0" smtClean="0"/>
              <a:t>Multimedia Priority Service (MPS) voice </a:t>
            </a:r>
            <a:r>
              <a:rPr lang="en-US" dirty="0"/>
              <a:t>during </a:t>
            </a:r>
            <a:r>
              <a:rPr lang="en-US" dirty="0" smtClean="0"/>
              <a:t>international roaming,</a:t>
            </a:r>
          </a:p>
          <a:p>
            <a:pPr lvl="2">
              <a:defRPr/>
            </a:pPr>
            <a:r>
              <a:rPr lang="en-US" dirty="0"/>
              <a:t>Data Transport Service (DTS)</a:t>
            </a:r>
            <a:r>
              <a:rPr lang="en-US" dirty="0" smtClean="0"/>
              <a:t> invoked </a:t>
            </a:r>
            <a:r>
              <a:rPr lang="en-US" dirty="0"/>
              <a:t>during </a:t>
            </a:r>
            <a:r>
              <a:rPr lang="en-US" dirty="0" smtClean="0"/>
              <a:t>international roaming,</a:t>
            </a:r>
          </a:p>
          <a:p>
            <a:pPr lvl="2">
              <a:defRPr/>
            </a:pPr>
            <a:r>
              <a:rPr lang="en-US" dirty="0" smtClean="0"/>
              <a:t>DTS invoked </a:t>
            </a:r>
            <a:r>
              <a:rPr lang="en-US" dirty="0"/>
              <a:t>from a </a:t>
            </a:r>
            <a:r>
              <a:rPr lang="en-US" dirty="0" smtClean="0"/>
              <a:t>public UE,</a:t>
            </a:r>
          </a:p>
          <a:p>
            <a:pPr lvl="2">
              <a:defRPr/>
            </a:pPr>
            <a:r>
              <a:rPr lang="en-US" dirty="0" smtClean="0"/>
              <a:t>DTS </a:t>
            </a:r>
            <a:r>
              <a:rPr lang="en-US" dirty="0"/>
              <a:t>Invoked from an </a:t>
            </a:r>
            <a:r>
              <a:rPr lang="en-US" dirty="0" err="1"/>
              <a:t>IoT</a:t>
            </a:r>
            <a:r>
              <a:rPr lang="en-US" dirty="0"/>
              <a:t> </a:t>
            </a:r>
            <a:r>
              <a:rPr lang="en-US" dirty="0" smtClean="0"/>
              <a:t>device,</a:t>
            </a:r>
          </a:p>
          <a:p>
            <a:pPr lvl="2">
              <a:defRPr/>
            </a:pPr>
            <a:r>
              <a:rPr lang="en-US" dirty="0"/>
              <a:t>MPS </a:t>
            </a:r>
            <a:r>
              <a:rPr lang="en-US" dirty="0" smtClean="0"/>
              <a:t>capable enterprise network activation </a:t>
            </a:r>
            <a:r>
              <a:rPr lang="en-US" dirty="0"/>
              <a:t>of DTS for MPS </a:t>
            </a:r>
            <a:r>
              <a:rPr lang="en-US" dirty="0" smtClean="0"/>
              <a:t>subscribed </a:t>
            </a:r>
            <a:r>
              <a:rPr lang="en-US" dirty="0" err="1"/>
              <a:t>IoT</a:t>
            </a:r>
            <a:r>
              <a:rPr lang="en-US" dirty="0"/>
              <a:t> </a:t>
            </a:r>
            <a:r>
              <a:rPr lang="en-US" dirty="0" smtClean="0"/>
              <a:t>devices, and</a:t>
            </a:r>
          </a:p>
          <a:p>
            <a:pPr lvl="2">
              <a:defRPr/>
            </a:pPr>
            <a:r>
              <a:rPr lang="en-US" dirty="0"/>
              <a:t>MPS for DTS </a:t>
            </a:r>
            <a:r>
              <a:rPr lang="en-US" dirty="0" err="1"/>
              <a:t>QoS</a:t>
            </a:r>
            <a:r>
              <a:rPr lang="en-US" dirty="0"/>
              <a:t> and </a:t>
            </a:r>
            <a:r>
              <a:rPr lang="en-US" dirty="0" smtClean="0"/>
              <a:t>media encryption modifications</a:t>
            </a:r>
            <a:r>
              <a:rPr lang="en-GB" dirty="0"/>
              <a:t>.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50%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SA#84 (06/2019)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SA#85 (09/2019)</a:t>
            </a: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&lt;</a:t>
            </a:r>
            <a:r>
              <a:rPr lang="en-GB" sz="2400" dirty="0" smtClean="0">
                <a:solidFill>
                  <a:srgbClr val="FF0000"/>
                </a:solidFill>
              </a:rPr>
              <a:t>y&gt;</a:t>
            </a: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 smtClean="0"/>
              <a:t>SA#81: &lt;50%&gt;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SA#82: &lt;70%&gt;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SA#83: &lt;80%&gt;</a:t>
            </a:r>
          </a:p>
          <a:p>
            <a:pPr lvl="1">
              <a:defRPr/>
            </a:pPr>
            <a:r>
              <a:rPr lang="en-GB" sz="2000" dirty="0" smtClean="0"/>
              <a:t>SA#84: &lt;90%&gt;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SA#85: &lt;100%&gt;</a:t>
            </a:r>
            <a:endParaRPr lang="en-GB" sz="20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Planning/Progress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at next SA1 meeting:</a:t>
            </a:r>
          </a:p>
          <a:p>
            <a:pPr lvl="1">
              <a:defRPr/>
            </a:pPr>
            <a:r>
              <a:rPr lang="en-GB" dirty="0" smtClean="0"/>
              <a:t>MPS for video</a:t>
            </a:r>
          </a:p>
          <a:p>
            <a:pPr lvl="1">
              <a:defRPr/>
            </a:pPr>
            <a:r>
              <a:rPr lang="en-GB" dirty="0" smtClean="0"/>
              <a:t>MPS for text</a:t>
            </a:r>
            <a:endParaRPr lang="en-GB" dirty="0"/>
          </a:p>
          <a:p>
            <a:pPr>
              <a:defRPr/>
            </a:pPr>
            <a:r>
              <a:rPr lang="en-GB" dirty="0"/>
              <a:t>Planning for subsequent </a:t>
            </a:r>
            <a:r>
              <a:rPr lang="en-GB" dirty="0" smtClean="0"/>
              <a:t>meetings</a:t>
            </a:r>
          </a:p>
          <a:p>
            <a:pPr lvl="1">
              <a:defRPr/>
            </a:pPr>
            <a:r>
              <a:rPr lang="en-GB" dirty="0" smtClean="0"/>
              <a:t>SA1#85 (18-22, Feb 2019)</a:t>
            </a:r>
          </a:p>
          <a:p>
            <a:pPr lvl="2">
              <a:defRPr/>
            </a:pPr>
            <a:r>
              <a:rPr lang="en-GB" dirty="0" smtClean="0"/>
              <a:t>MPS for text</a:t>
            </a:r>
          </a:p>
          <a:p>
            <a:pPr lvl="2">
              <a:defRPr/>
            </a:pPr>
            <a:r>
              <a:rPr lang="en-GB" dirty="0" smtClean="0"/>
              <a:t>5G evolution considerations</a:t>
            </a:r>
          </a:p>
          <a:p>
            <a:pPr lvl="1">
              <a:defRPr/>
            </a:pPr>
            <a:r>
              <a:rPr lang="en-GB" dirty="0" smtClean="0"/>
              <a:t>SA1#86 (6-10, May 2019)</a:t>
            </a:r>
          </a:p>
          <a:p>
            <a:pPr lvl="2">
              <a:defRPr/>
            </a:pPr>
            <a:r>
              <a:rPr lang="en-GB" dirty="0" smtClean="0"/>
              <a:t>5G evolution considerations</a:t>
            </a:r>
          </a:p>
          <a:p>
            <a:pPr lvl="2">
              <a:defRPr/>
            </a:pPr>
            <a:r>
              <a:rPr lang="en-GB" dirty="0" smtClean="0"/>
              <a:t>Security </a:t>
            </a:r>
            <a:r>
              <a:rPr lang="en-GB" dirty="0" smtClean="0"/>
              <a:t>considerations 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SA1#87 (19-23, August 2019)</a:t>
            </a:r>
          </a:p>
          <a:p>
            <a:pPr lvl="2">
              <a:defRPr/>
            </a:pPr>
            <a:r>
              <a:rPr lang="en-GB" dirty="0" smtClean="0"/>
              <a:t>Requirements consolidation</a:t>
            </a:r>
          </a:p>
          <a:p>
            <a:pPr lvl="2">
              <a:defRPr/>
            </a:pPr>
            <a:r>
              <a:rPr lang="en-GB" dirty="0" smtClean="0"/>
              <a:t>Finalization and </a:t>
            </a:r>
            <a:r>
              <a:rPr lang="en-GB" dirty="0"/>
              <a:t>c</a:t>
            </a:r>
            <a:r>
              <a:rPr lang="en-GB" dirty="0" smtClean="0"/>
              <a:t>onclusion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FS_MPS2 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This </a:t>
            </a:r>
            <a:r>
              <a:rPr lang="en-GB" dirty="0"/>
              <a:t>WI has been approved at </a:t>
            </a:r>
            <a:r>
              <a:rPr lang="en-GB" dirty="0" smtClean="0"/>
              <a:t>SP#78</a:t>
            </a:r>
            <a:endParaRPr lang="en-GB" dirty="0"/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 smtClean="0"/>
              <a:t>SP-170996 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166</TotalTime>
  <Words>271</Words>
  <Application>Microsoft Office PowerPoint</Application>
  <PresentationFormat>On-screen Show (4:3)</PresentationFormat>
  <Paragraphs>58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Bookman Old Style</vt:lpstr>
      <vt:lpstr>MS Mincho</vt:lpstr>
      <vt:lpstr>Times New Roman</vt:lpstr>
      <vt:lpstr>Blank Presentation</vt:lpstr>
      <vt:lpstr>FS_MPS2 Status Update Feasibility Study of MPS Phase 2</vt:lpstr>
      <vt:lpstr>FS_MPS2 Progress</vt:lpstr>
      <vt:lpstr>&lt;WI Code&gt; Completion Date</vt:lpstr>
      <vt:lpstr>FS_MPS2 Planning/Progress</vt:lpstr>
      <vt:lpstr>FS_MPS2 Essential Info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singh</cp:lastModifiedBy>
  <cp:revision>329</cp:revision>
  <cp:lastPrinted>2000-01-14T10:02:55Z</cp:lastPrinted>
  <dcterms:created xsi:type="dcterms:W3CDTF">1999-11-22T09:19:47Z</dcterms:created>
  <dcterms:modified xsi:type="dcterms:W3CDTF">2018-08-24T17:01:08Z</dcterms:modified>
  <cp:category>Presentation</cp:category>
</cp:coreProperties>
</file>