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7" d="100"/>
          <a:sy n="57" d="100"/>
        </p:scale>
        <p:origin x="259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Business Role Models for Network Slicing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S1-182377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1800" dirty="0"/>
              <a:t>Terminology alignment</a:t>
            </a:r>
          </a:p>
          <a:p>
            <a:pPr lvl="1">
              <a:defRPr/>
            </a:pPr>
            <a:r>
              <a:rPr lang="en-GB" sz="1800" dirty="0"/>
              <a:t>Editor’s note and other </a:t>
            </a:r>
            <a:r>
              <a:rPr lang="en-GB" sz="1800" dirty="0" err="1"/>
              <a:t>cleanup</a:t>
            </a:r>
            <a:r>
              <a:rPr lang="en-GB" sz="1800" dirty="0"/>
              <a:t> to Overview</a:t>
            </a:r>
          </a:p>
          <a:p>
            <a:pPr lvl="1">
              <a:defRPr/>
            </a:pPr>
            <a:r>
              <a:rPr lang="en-GB" sz="1800" dirty="0"/>
              <a:t>Two new use cases, one updated use case</a:t>
            </a:r>
          </a:p>
          <a:p>
            <a:pPr lvl="1">
              <a:defRPr/>
            </a:pPr>
            <a:r>
              <a:rPr lang="en-GB" sz="1800" dirty="0"/>
              <a:t>Considerations</a:t>
            </a:r>
          </a:p>
          <a:p>
            <a:pPr lvl="1">
              <a:defRPr/>
            </a:pPr>
            <a:r>
              <a:rPr lang="en-GB" sz="1800" dirty="0"/>
              <a:t>Consolidated potential requirements</a:t>
            </a:r>
          </a:p>
          <a:p>
            <a:pPr lvl="1">
              <a:defRPr/>
            </a:pPr>
            <a:r>
              <a:rPr lang="en-GB" sz="1800" dirty="0"/>
              <a:t>Conclusion</a:t>
            </a:r>
          </a:p>
          <a:p>
            <a:pPr>
              <a:defRPr/>
            </a:pPr>
            <a:r>
              <a:rPr lang="en-GB" dirty="0"/>
              <a:t>Work/Study Item Completion: 99%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FS_BMNS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SA#80 (06/2018)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SA#81: 99%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 2 </a:t>
            </a:r>
            <a:r>
              <a:rPr lang="en-GB"/>
              <a:t>late agreed requirements </a:t>
            </a:r>
            <a:r>
              <a:rPr lang="en-GB" dirty="0"/>
              <a:t>to consolidated 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SP#77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SP- 170800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149</TotalTime>
  <Words>204</Words>
  <Application>Microsoft Office PowerPoint</Application>
  <PresentationFormat>On-screen Show 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FS_BMNS Status Update Feasibility Study on Business Role Models for Network Slicing</vt:lpstr>
      <vt:lpstr>FS_BMNS Progress</vt:lpstr>
      <vt:lpstr>FS_BMNS Completion Date</vt:lpstr>
      <vt:lpstr>FS_BMNS Planning/Progress</vt:lpstr>
      <vt:lpstr>Work plan between meetings</vt:lpstr>
      <vt:lpstr>FS_BMNS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325</cp:revision>
  <cp:lastPrinted>2000-01-14T10:02:55Z</cp:lastPrinted>
  <dcterms:created xsi:type="dcterms:W3CDTF">1999-11-22T09:19:47Z</dcterms:created>
  <dcterms:modified xsi:type="dcterms:W3CDTF">2018-08-24T18:56:10Z</dcterms:modified>
  <cp:category>Presentation</cp:category>
</cp:coreProperties>
</file>