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7" d="100"/>
          <a:sy n="77" d="100"/>
        </p:scale>
        <p:origin x="-542" y="-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FS_5GMSG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on 5G message service for </a:t>
            </a:r>
            <a:r>
              <a:rPr lang="en-US" dirty="0" err="1" smtClean="0">
                <a:solidFill>
                  <a:srgbClr val="FF0000"/>
                </a:solidFill>
              </a:rPr>
              <a:t>MIoT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dirty="0" smtClean="0"/>
              <a:t>FS_5GMSG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S1-182376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FS_5GMSG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2 new use cases</a:t>
            </a:r>
          </a:p>
          <a:p>
            <a:pPr lvl="1">
              <a:defRPr/>
            </a:pPr>
            <a:r>
              <a:rPr lang="en-GB" altLang="zh-CN" dirty="0" smtClean="0"/>
              <a:t>consolidated potential requirements</a:t>
            </a:r>
          </a:p>
          <a:p>
            <a:pPr lvl="1">
              <a:defRPr/>
            </a:pPr>
            <a:r>
              <a:rPr lang="en-GB" altLang="zh-CN" dirty="0" smtClean="0"/>
              <a:t>gap analysis</a:t>
            </a:r>
          </a:p>
          <a:p>
            <a:pPr lvl="1">
              <a:defRPr/>
            </a:pPr>
            <a:r>
              <a:rPr lang="en-GB" altLang="zh-CN" dirty="0" smtClean="0"/>
              <a:t>conclusion and recommendation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95%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SA#81: 95%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SA#82: 100%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</a:t>
            </a:r>
            <a:r>
              <a:rPr lang="en-GB"/>
              <a:t>at </a:t>
            </a:r>
            <a:r>
              <a:rPr lang="en-GB" smtClean="0"/>
              <a:t>SP#77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SP-170704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110</TotalTime>
  <Words>135</Words>
  <Application>Microsoft Office PowerPoint</Application>
  <PresentationFormat>全屏显示(4:3)</PresentationFormat>
  <Paragraphs>38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Blank Presentation</vt:lpstr>
      <vt:lpstr>FS_5GMSG Status Update Study on 5G message service for MIoT </vt:lpstr>
      <vt:lpstr>FS_5GMSG Progress</vt:lpstr>
      <vt:lpstr>FS_5GMSG Completion Date</vt:lpstr>
      <vt:lpstr>FS_5GMSG Essential Info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327</cp:revision>
  <cp:lastPrinted>2000-01-14T10:02:55Z</cp:lastPrinted>
  <dcterms:created xsi:type="dcterms:W3CDTF">1999-11-22T09:19:47Z</dcterms:created>
  <dcterms:modified xsi:type="dcterms:W3CDTF">2018-08-24T18:16:45Z</dcterms:modified>
  <cp:category>Presentation</cp:category>
</cp:coreProperties>
</file>