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8" d="100"/>
          <a:sy n="108" d="100"/>
        </p:scale>
        <p:origin x="26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5G </a:t>
            </a:r>
            <a:r>
              <a:rPr lang="en-US" dirty="0">
                <a:solidFill>
                  <a:srgbClr val="FF0000"/>
                </a:solidFill>
              </a:rPr>
              <a:t>positioning </a:t>
            </a:r>
            <a:r>
              <a:rPr lang="en-US" dirty="0" smtClean="0">
                <a:solidFill>
                  <a:srgbClr val="FF0000"/>
                </a:solidFill>
              </a:rPr>
              <a:t>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 (European Space Agency)</a:t>
            </a:r>
          </a:p>
          <a:p>
            <a:r>
              <a:rPr lang="en-US" dirty="0" smtClean="0"/>
              <a:t>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S1-182374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1600" dirty="0"/>
              <a:t>Agreement to </a:t>
            </a:r>
            <a:r>
              <a:rPr lang="en-GB" sz="1600" dirty="0" smtClean="0"/>
              <a:t>build a single set of KPIs for TS 22.261 coming from TR 22.872, TR 22.804 and TR 22.889</a:t>
            </a:r>
          </a:p>
          <a:p>
            <a:pPr lvl="2">
              <a:defRPr/>
            </a:pPr>
            <a:r>
              <a:rPr lang="en-GB" sz="1600" dirty="0" smtClean="0"/>
              <a:t>TS22.261-CR0269-rev2: </a:t>
            </a:r>
            <a:r>
              <a:rPr lang="en-GB" sz="1600" b="0" i="1" dirty="0" smtClean="0"/>
              <a:t>Horizontal/Vertical positioning accuracy – a single table (7 service levels) to cover the needs expressed in TR 22.872, TR 22.804 and TR 22.889</a:t>
            </a:r>
          </a:p>
          <a:p>
            <a:pPr lvl="2">
              <a:defRPr/>
            </a:pPr>
            <a:r>
              <a:rPr lang="en-GB" sz="1600" dirty="0" smtClean="0"/>
              <a:t>TS22.261-CR0270-rev2: </a:t>
            </a:r>
            <a:r>
              <a:rPr lang="en-GB" sz="1600" b="0" dirty="0" smtClean="0"/>
              <a:t>Other KPIs (TTFF, velocity vector, heading as per TR 22.804, power consumption)</a:t>
            </a:r>
          </a:p>
          <a:p>
            <a:pPr lvl="1">
              <a:defRPr/>
            </a:pPr>
            <a:r>
              <a:rPr lang="en-GB" sz="1600" dirty="0" smtClean="0"/>
              <a:t>TS22.261-CR0271-rev2</a:t>
            </a:r>
            <a:r>
              <a:rPr lang="en-GB" sz="1600" dirty="0"/>
              <a:t>: </a:t>
            </a:r>
            <a:r>
              <a:rPr lang="en-GB" sz="1600" b="0" i="1" dirty="0"/>
              <a:t>Security-related </a:t>
            </a:r>
            <a:r>
              <a:rPr lang="en-GB" sz="1600" b="0" i="1" dirty="0" smtClean="0"/>
              <a:t>requirements </a:t>
            </a:r>
            <a:r>
              <a:rPr lang="en-GB" sz="1400" b="0" i="1" dirty="0" smtClean="0"/>
              <a:t>(TR 22.872: anti-spoofing, anti-tampering, privacy)</a:t>
            </a:r>
            <a:endParaRPr lang="en-GB" sz="1600" b="0" i="1" dirty="0" smtClean="0"/>
          </a:p>
          <a:p>
            <a:pPr lvl="1">
              <a:defRPr/>
            </a:pPr>
            <a:r>
              <a:rPr lang="en-GB" sz="1600" dirty="0" smtClean="0"/>
              <a:t>TS22.261-CR0272-rev2</a:t>
            </a:r>
            <a:r>
              <a:rPr lang="en-GB" sz="1600" dirty="0"/>
              <a:t>: </a:t>
            </a:r>
            <a:r>
              <a:rPr lang="en-GB" sz="1600" b="0" i="1" dirty="0"/>
              <a:t>Update </a:t>
            </a:r>
            <a:r>
              <a:rPr lang="en-GB" sz="1600" b="0" i="1" dirty="0" smtClean="0"/>
              <a:t>of description and general requirements to align with TRs content (use cases description, multiple working points, hybridisation)</a:t>
            </a:r>
            <a:endParaRPr lang="en-GB" b="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5">
              <a:defRPr/>
            </a:pPr>
            <a:endParaRPr lang="en-GB" sz="1000" dirty="0" smtClean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/>
              <a:t>Item Completion: </a:t>
            </a:r>
            <a:r>
              <a:rPr lang="en-GB" dirty="0" smtClean="0"/>
              <a:t>50%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5G_HYPOS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SA#81 (09/2018)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2">
              <a:defRPr/>
            </a:pPr>
            <a:endParaRPr lang="en-GB" sz="16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>
              <a:solidFill>
                <a:srgbClr val="FF0000"/>
              </a:solidFill>
            </a:endParaRPr>
          </a:p>
          <a:p>
            <a:pPr lvl="2">
              <a:defRPr/>
            </a:pPr>
            <a:endParaRPr lang="en-GB" sz="1600" dirty="0" smtClean="0"/>
          </a:p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 smtClean="0"/>
              <a:t>SA#81: 50%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SA#82: 100%</a:t>
            </a:r>
            <a:endParaRPr lang="en-GB" sz="20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5G_HYPOS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US" sz="1800" dirty="0" smtClean="0"/>
              <a:t>Normative </a:t>
            </a:r>
            <a:r>
              <a:rPr lang="en-US" sz="1800" dirty="0"/>
              <a:t>work on the remaining requirements and related aspects (for instance, but not limited </a:t>
            </a:r>
            <a:r>
              <a:rPr lang="en-US" sz="1800" dirty="0" smtClean="0"/>
              <a:t>to, remaining </a:t>
            </a:r>
            <a:r>
              <a:rPr lang="en-US" sz="1800" dirty="0"/>
              <a:t>general </a:t>
            </a:r>
            <a:r>
              <a:rPr lang="en-US" sz="1800" dirty="0" smtClean="0"/>
              <a:t>requirements </a:t>
            </a:r>
            <a:r>
              <a:rPr lang="en-US" sz="1800" dirty="0"/>
              <a:t>and operational requirements, consideration </a:t>
            </a:r>
            <a:r>
              <a:rPr lang="en-US" sz="1800" dirty="0" smtClean="0"/>
              <a:t>of alignment </a:t>
            </a:r>
            <a:r>
              <a:rPr lang="en-US" sz="1800" dirty="0"/>
              <a:t>with 22.071 when relevant, etc.). </a:t>
            </a:r>
          </a:p>
          <a:p>
            <a:pPr lvl="1">
              <a:defRPr/>
            </a:pPr>
            <a:r>
              <a:rPr lang="en-US" sz="1800" dirty="0" smtClean="0"/>
              <a:t>Update </a:t>
            </a:r>
            <a:r>
              <a:rPr lang="en-US" sz="1800" dirty="0"/>
              <a:t>of the annex of TS 22.261 on use case descriptions</a:t>
            </a:r>
          </a:p>
          <a:p>
            <a:pPr lvl="1">
              <a:defRPr/>
            </a:pPr>
            <a:r>
              <a:rPr lang="en-US" sz="1800" dirty="0" smtClean="0"/>
              <a:t>Other </a:t>
            </a:r>
            <a:r>
              <a:rPr lang="en-US" sz="1800" dirty="0"/>
              <a:t>relevant aspects to 5G_HYPOS normative </a:t>
            </a:r>
            <a:r>
              <a:rPr lang="en-US" sz="1800" dirty="0" smtClean="0"/>
              <a:t>work</a:t>
            </a:r>
          </a:p>
          <a:p>
            <a:pPr marL="57150" indent="0" algn="ctr">
              <a:buNone/>
              <a:defRPr/>
            </a:pPr>
            <a:r>
              <a:rPr lang="en-US" sz="1400" i="1" dirty="0">
                <a:solidFill>
                  <a:srgbClr val="FF0000"/>
                </a:solidFill>
              </a:rPr>
              <a:t>	</a:t>
            </a:r>
            <a:r>
              <a:rPr lang="en-US" sz="1400" i="1" dirty="0" smtClean="0">
                <a:solidFill>
                  <a:srgbClr val="FF0000"/>
                </a:solidFill>
              </a:rPr>
              <a:t>Note</a:t>
            </a:r>
            <a:r>
              <a:rPr lang="en-US" sz="1400" i="1" dirty="0" smtClean="0">
                <a:solidFill>
                  <a:srgbClr val="FF0000"/>
                </a:solidFill>
              </a:rPr>
              <a:t>: following </a:t>
            </a:r>
            <a:r>
              <a:rPr lang="en-US" sz="1400" i="1" dirty="0" smtClean="0">
                <a:solidFill>
                  <a:srgbClr val="FF0000"/>
                </a:solidFill>
              </a:rPr>
              <a:t>the work and </a:t>
            </a:r>
            <a:r>
              <a:rPr lang="en-US" sz="1400" i="1" dirty="0" smtClean="0">
                <a:solidFill>
                  <a:srgbClr val="FF0000"/>
                </a:solidFill>
              </a:rPr>
              <a:t>agreement </a:t>
            </a:r>
            <a:r>
              <a:rPr lang="en-US" sz="1400" i="1" dirty="0">
                <a:solidFill>
                  <a:srgbClr val="FF0000"/>
                </a:solidFill>
              </a:rPr>
              <a:t>performed in </a:t>
            </a:r>
            <a:r>
              <a:rPr lang="en-US" sz="1400" i="1" dirty="0" smtClean="0">
                <a:solidFill>
                  <a:srgbClr val="FF0000"/>
                </a:solidFill>
              </a:rPr>
              <a:t>SA1#83, no additional work on KPIs is </a:t>
            </a:r>
            <a:r>
              <a:rPr lang="en-US" sz="1400" i="1" dirty="0" smtClean="0">
                <a:solidFill>
                  <a:srgbClr val="FF0000"/>
                </a:solidFill>
              </a:rPr>
              <a:t>expected for SA1#84</a:t>
            </a:r>
            <a:endParaRPr lang="en-US" sz="1400" i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[Email </a:t>
            </a:r>
            <a:r>
              <a:rPr lang="en-GB" dirty="0"/>
              <a:t>discussion </a:t>
            </a:r>
            <a:r>
              <a:rPr lang="en-GB" dirty="0" smtClean="0"/>
              <a:t>or Telephone conference]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Update of 22.261 annex to report use cases</a:t>
            </a:r>
          </a:p>
          <a:p>
            <a:pPr lvl="1">
              <a:defRPr/>
            </a:pPr>
            <a:r>
              <a:rPr lang="en-GB" dirty="0"/>
              <a:t>Options for alignment with </a:t>
            </a:r>
            <a:r>
              <a:rPr lang="en-GB" dirty="0" smtClean="0"/>
              <a:t>TS 22.071</a:t>
            </a: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SP#80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SP-180329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153</TotalTime>
  <Words>322</Words>
  <Application>Microsoft Office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5G_HYPOS Status Update 5G positioning services</vt:lpstr>
      <vt:lpstr>5G_HYPOS Progress</vt:lpstr>
      <vt:lpstr>5G_HYPOS Completion Date</vt:lpstr>
      <vt:lpstr>5G_HYPOS Planning/Progress</vt:lpstr>
      <vt:lpstr>Work plan between meetings</vt:lpstr>
      <vt:lpstr>5G_HYPOS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331</cp:revision>
  <cp:lastPrinted>2000-01-14T10:02:55Z</cp:lastPrinted>
  <dcterms:created xsi:type="dcterms:W3CDTF">1999-11-22T09:19:47Z</dcterms:created>
  <dcterms:modified xsi:type="dcterms:W3CDTF">2018-08-24T16:21:09Z</dcterms:modified>
  <cp:category>Presentation</cp:category>
</cp:coreProperties>
</file>