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0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2130425"/>
            <a:ext cx="8784976" cy="1470025"/>
          </a:xfrm>
        </p:spPr>
        <p:txBody>
          <a:bodyPr/>
          <a:lstStyle/>
          <a:p>
            <a:r>
              <a:rPr lang="en-US" dirty="0" smtClean="0"/>
              <a:t>UIA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User Identities and Authentication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Kurt Bischinger</a:t>
            </a:r>
            <a:endParaRPr lang="en-US" dirty="0"/>
          </a:p>
          <a:p>
            <a:r>
              <a:rPr lang="en-US" dirty="0" smtClean="0"/>
              <a:t>Deutsche Telekom</a:t>
            </a:r>
            <a:endParaRPr lang="en-US" dirty="0"/>
          </a:p>
          <a:p>
            <a:r>
              <a:rPr lang="en-US" dirty="0" smtClean="0"/>
              <a:t>UIA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S1-182372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CR to 22.101 agreed, to introduce service requirements for UIA, in line with the results of the study in TR 22.904</a:t>
            </a:r>
          </a:p>
          <a:p>
            <a:pPr lvl="1">
              <a:defRPr/>
            </a:pPr>
            <a:r>
              <a:rPr lang="en-GB" dirty="0" smtClean="0"/>
              <a:t>CR to 22.115 agreed, to introduce related charging requirements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UIA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 smtClean="0"/>
              <a:t>SA#81: 100%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UIA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SP#80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SP-180328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118</Words>
  <Application>Microsoft Office PowerPoint</Application>
  <PresentationFormat>Bildschirmpräsentation (4:3)</PresentationFormat>
  <Paragraphs>29</Paragraphs>
  <Slides>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UIA Status Update User Identities and Authentication</vt:lpstr>
      <vt:lpstr>UIA Progress</vt:lpstr>
      <vt:lpstr>UIA Completion Date</vt:lpstr>
      <vt:lpstr>UIA Essential Info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 L</cp:lastModifiedBy>
  <cp:revision>324</cp:revision>
  <cp:lastPrinted>2000-01-14T10:02:55Z</cp:lastPrinted>
  <dcterms:created xsi:type="dcterms:W3CDTF">1999-11-22T09:19:47Z</dcterms:created>
  <dcterms:modified xsi:type="dcterms:W3CDTF">2018-08-23T22:01:00Z</dcterms:modified>
  <cp:category>Presentation</cp:category>
</cp:coreProperties>
</file>