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6" r:id="rId3"/>
    <p:sldId id="261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1" d="100"/>
          <a:sy n="61" d="100"/>
        </p:scale>
        <p:origin x="38" y="283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FS_MARCOM Status Update</a:t>
            </a:r>
            <a:br>
              <a:rPr lang="en-US" dirty="0"/>
            </a:br>
            <a:r>
              <a:rPr lang="en-US" sz="2800" dirty="0">
                <a:solidFill>
                  <a:srgbClr val="FF0000"/>
                </a:solidFill>
              </a:rPr>
              <a:t>Study on Maritime Communication Services </a:t>
            </a:r>
            <a:br>
              <a:rPr lang="en-US" sz="2800" dirty="0">
                <a:solidFill>
                  <a:srgbClr val="FF0000"/>
                </a:solidFill>
              </a:rPr>
            </a:br>
            <a:r>
              <a:rPr lang="en-US" sz="2800" dirty="0">
                <a:solidFill>
                  <a:srgbClr val="FF0000"/>
                </a:solidFill>
              </a:rPr>
              <a:t>over 3GPP system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Hyounhee Koo</a:t>
            </a:r>
          </a:p>
          <a:p>
            <a:r>
              <a:rPr lang="en-US" altLang="ko-KR" dirty="0"/>
              <a:t>SyncTechno Inc.</a:t>
            </a:r>
          </a:p>
          <a:p>
            <a:r>
              <a:rPr lang="en-US" altLang="ko-KR" dirty="0"/>
              <a:t>FS_MARCOM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S1-182371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Deletion of Editor’s Note </a:t>
            </a:r>
            <a:r>
              <a:rPr lang="en-GB"/>
              <a:t>and addition </a:t>
            </a:r>
            <a:r>
              <a:rPr lang="en-GB" dirty="0"/>
              <a:t>of potential requirements for indoor positioning inside a vessel (S1-182618)</a:t>
            </a:r>
          </a:p>
          <a:p>
            <a:pPr>
              <a:defRPr/>
            </a:pPr>
            <a:r>
              <a:rPr lang="en-GB" dirty="0"/>
              <a:t>Work/Study Item Completion: 100%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FS_MARCOM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SA#80 (06/2018)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&lt;no&gt;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/>
              <a:t>SA#80:  95%</a:t>
            </a:r>
          </a:p>
          <a:p>
            <a:pPr lvl="1">
              <a:defRPr/>
            </a:pPr>
            <a:r>
              <a:rPr lang="en-GB" sz="2000" dirty="0"/>
              <a:t>SA#81: 100%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FS_MARCOM 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This WI has been approved at SP#76.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SP-170453.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122</TotalTime>
  <Words>159</Words>
  <Application>Microsoft Office PowerPoint</Application>
  <PresentationFormat>화면 슬라이드 쇼(4:3)</PresentationFormat>
  <Paragraphs>32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MS Mincho</vt:lpstr>
      <vt:lpstr>Arial</vt:lpstr>
      <vt:lpstr>Bookman Old Style</vt:lpstr>
      <vt:lpstr>Times New Roman</vt:lpstr>
      <vt:lpstr>Blank Presentation</vt:lpstr>
      <vt:lpstr>FS_MARCOM Status Update Study on Maritime Communication Services  over 3GPP system</vt:lpstr>
      <vt:lpstr>FS_MARCOM Progress</vt:lpstr>
      <vt:lpstr>FS_MARCOM Completion Date</vt:lpstr>
      <vt:lpstr>FS_MARCOM Essential Info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Koo6</cp:lastModifiedBy>
  <cp:revision>331</cp:revision>
  <cp:lastPrinted>2000-01-14T10:02:55Z</cp:lastPrinted>
  <dcterms:created xsi:type="dcterms:W3CDTF">1999-11-22T09:19:47Z</dcterms:created>
  <dcterms:modified xsi:type="dcterms:W3CDTF">2018-08-24T12:38:15Z</dcterms:modified>
  <cp:category>Presentation</cp:category>
</cp:coreProperties>
</file>