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38" y="283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89943"/>
            <a:ext cx="8640960" cy="1470025"/>
          </a:xfrm>
        </p:spPr>
        <p:txBody>
          <a:bodyPr/>
          <a:lstStyle/>
          <a:p>
            <a:r>
              <a:rPr lang="en-US" dirty="0"/>
              <a:t>MARCOM Status Update</a:t>
            </a:r>
            <a:br>
              <a:rPr lang="en-US" dirty="0"/>
            </a:br>
            <a:r>
              <a:rPr lang="en-US" altLang="ko-KR" sz="3600" dirty="0">
                <a:solidFill>
                  <a:srgbClr val="FF0000"/>
                </a:solidFill>
              </a:rPr>
              <a:t>Maritime Communication Services </a:t>
            </a:r>
            <a:br>
              <a:rPr lang="en-US" altLang="ko-KR" sz="3600" dirty="0">
                <a:solidFill>
                  <a:srgbClr val="FF0000"/>
                </a:solidFill>
              </a:rPr>
            </a:br>
            <a:r>
              <a:rPr lang="en-US" altLang="ko-KR" sz="3600" dirty="0">
                <a:solidFill>
                  <a:srgbClr val="FF0000"/>
                </a:solidFill>
              </a:rPr>
              <a:t>over 3GPP system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Hyounhee Koo</a:t>
            </a:r>
          </a:p>
          <a:p>
            <a:r>
              <a:rPr lang="en-US" altLang="ko-KR" dirty="0"/>
              <a:t>SyncTechno Inc.</a:t>
            </a:r>
          </a:p>
          <a:p>
            <a:r>
              <a:rPr lang="en-US" altLang="ko-KR" dirty="0"/>
              <a:t>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S1-182370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Skeleton of 3GPP TS 22.119</a:t>
            </a:r>
          </a:p>
          <a:p>
            <a:pPr lvl="1">
              <a:defRPr/>
            </a:pPr>
            <a:r>
              <a:rPr lang="en-US" sz="2000" dirty="0"/>
              <a:t>Addition of Chapter 1 Scope description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Addition of Chapter 4 Overview description  </a:t>
            </a:r>
          </a:p>
          <a:p>
            <a:pPr lvl="1">
              <a:defRPr/>
            </a:pPr>
            <a:r>
              <a:rPr lang="en-GB" sz="2000" dirty="0"/>
              <a:t>Addition of maritime safety and commercial maritime usage in the scope of MC specifications (TS22.179, TS22.280, TS22.281, TS22.282)</a:t>
            </a:r>
          </a:p>
          <a:p>
            <a:pPr lvl="1">
              <a:defRPr/>
            </a:pPr>
            <a:r>
              <a:rPr lang="en-GB" altLang="ko-KR" sz="2000" dirty="0"/>
              <a:t>Addition of requirements related to basic capabilities</a:t>
            </a:r>
          </a:p>
          <a:p>
            <a:pPr lvl="1">
              <a:defRPr/>
            </a:pPr>
            <a:r>
              <a:rPr lang="en-GB" sz="2000" dirty="0"/>
              <a:t>Addition of requirements related to notification and emergency request</a:t>
            </a:r>
          </a:p>
          <a:p>
            <a:pPr>
              <a:defRPr/>
            </a:pPr>
            <a:r>
              <a:rPr lang="en-GB" sz="2400" dirty="0"/>
              <a:t>Work/Study Item Completion: 70%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defRPr/>
            </a:pPr>
            <a:r>
              <a:rPr lang="en-GB" sz="2000" dirty="0"/>
              <a:t>For information: SA#81 (09/2018)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SA#81: 70%</a:t>
            </a:r>
          </a:p>
          <a:p>
            <a:pPr lvl="1">
              <a:defRPr/>
            </a:pPr>
            <a:r>
              <a:rPr lang="en-GB" sz="2000" dirty="0"/>
              <a:t>SA#82: 100%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Additional normative requirements based on outcomes of 3GPP TR 22.819</a:t>
            </a:r>
          </a:p>
          <a:p>
            <a:pPr lvl="1">
              <a:defRPr/>
            </a:pPr>
            <a:r>
              <a:rPr lang="en-GB" altLang="ko-KR" dirty="0"/>
              <a:t>Addition of annex A and annex B to describe the status of maritime communication inside a vessel and during vessel navigation</a:t>
            </a:r>
          </a:p>
          <a:p>
            <a:pPr lvl="1">
              <a:defRPr/>
            </a:pPr>
            <a:r>
              <a:rPr lang="en-GB" dirty="0"/>
              <a:t>Editorial updates for clarification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ko-KR" dirty="0"/>
              <a:t>Completion of 3GPP Rel-16 stage 1 normative work for MARCOM till the next SA1 meeting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MARCOM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SP#80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SP-180594 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247</TotalTime>
  <Words>261</Words>
  <Application>Microsoft Office PowerPoint</Application>
  <PresentationFormat>화면 슬라이드 쇼(4:3)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MARCOM Status Update Maritime Communication Services  over 3GPP system</vt:lpstr>
      <vt:lpstr>MARCOM Progress</vt:lpstr>
      <vt:lpstr>MARCOM Completion Date</vt:lpstr>
      <vt:lpstr>MARCOM Planning/Progress</vt:lpstr>
      <vt:lpstr>MARCOM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Koo7</cp:lastModifiedBy>
  <cp:revision>336</cp:revision>
  <cp:lastPrinted>2000-01-14T10:02:55Z</cp:lastPrinted>
  <dcterms:created xsi:type="dcterms:W3CDTF">1999-11-22T09:19:47Z</dcterms:created>
  <dcterms:modified xsi:type="dcterms:W3CDTF">2018-08-24T19:28:16Z</dcterms:modified>
  <cp:category>Presentation</cp:category>
</cp:coreProperties>
</file>