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64" r:id="rId3"/>
    <p:sldId id="256" r:id="rId4"/>
    <p:sldId id="262" r:id="rId5"/>
    <p:sldId id="265" r:id="rId6"/>
    <p:sldId id="267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4" d="100"/>
          <a:sy n="74" d="100"/>
        </p:scale>
        <p:origin x="-1218" y="-9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5GSAT </a:t>
            </a:r>
            <a:r>
              <a:rPr lang="en-US" dirty="0" smtClean="0"/>
              <a:t>Status Update</a:t>
            </a:r>
            <a:br>
              <a:rPr lang="en-US" dirty="0" smtClean="0"/>
            </a:br>
            <a:r>
              <a:rPr lang="en-US" dirty="0"/>
              <a:t>WID on Integration of Satellite Access in 5G 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Cyril MICHEL</a:t>
            </a:r>
          </a:p>
          <a:p>
            <a:r>
              <a:rPr lang="en-US" dirty="0" smtClean="0"/>
              <a:t>THALES</a:t>
            </a:r>
          </a:p>
          <a:p>
            <a:r>
              <a:rPr lang="en-US" dirty="0" smtClean="0"/>
              <a:t>5GSAT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S1-182369</a:t>
            </a:r>
            <a:endParaRPr lang="en-GB" b="1" u="sng" dirty="0" smtClean="0">
              <a:solidFill>
                <a:srgbClr val="FF0000"/>
              </a:solidFill>
            </a:endParaRP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98782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#83</a:t>
            </a:r>
            <a:endParaRPr lang="en-GB" sz="1200" b="1" dirty="0"/>
          </a:p>
          <a:p>
            <a:r>
              <a:rPr lang="en-GB" sz="1200" b="1" dirty="0" smtClean="0"/>
              <a:t>West Palm Beach, Florida, USA, 20 - 24 August 2018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5GSAT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SP#80</a:t>
            </a:r>
          </a:p>
          <a:p>
            <a:pPr marL="457200" lvl="1" indent="0"/>
            <a:r>
              <a:rPr lang="en-GB" dirty="0" smtClean="0"/>
              <a:t> Approved </a:t>
            </a:r>
            <a:r>
              <a:rPr lang="en-GB" dirty="0" smtClean="0"/>
              <a:t>WID is in </a:t>
            </a:r>
            <a:r>
              <a:rPr lang="en-GB" dirty="0" err="1" smtClean="0"/>
              <a:t>tdoc</a:t>
            </a:r>
            <a:r>
              <a:rPr lang="en-GB" dirty="0" smtClean="0"/>
              <a:t> SP-180326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5GSAT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/>
              <a:t>11 CR agreed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 smtClean="0"/>
              <a:t>Item Completion: </a:t>
            </a:r>
            <a:r>
              <a:rPr lang="en-GB" dirty="0" smtClean="0"/>
              <a:t>95%</a:t>
            </a:r>
            <a:endParaRPr lang="en-GB" dirty="0" smtClean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5GSAT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3</a:t>
            </a:r>
            <a:endParaRPr lang="en-GB" u="sng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2</a:t>
            </a:r>
            <a:endParaRPr lang="en-GB" u="sng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</a:t>
            </a:r>
            <a:r>
              <a:rPr lang="en-GB" dirty="0" smtClean="0"/>
              <a:t>15</a:t>
            </a:r>
            <a:endParaRPr lang="en-GB" u="sng" dirty="0" smtClean="0">
              <a:solidFill>
                <a:srgbClr val="FF0000"/>
              </a:solidFill>
            </a:endParaRP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5GSAT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</a:t>
            </a:r>
            <a:r>
              <a:rPr lang="en-GB" dirty="0" smtClean="0"/>
              <a:t>95%</a:t>
            </a:r>
            <a:endParaRPr lang="en-GB" u="sng" dirty="0">
              <a:solidFill>
                <a:srgbClr val="FF0000"/>
              </a:solidFill>
            </a:endParaRPr>
          </a:p>
          <a:p>
            <a:pPr lvl="1">
              <a:defRPr/>
            </a:pPr>
            <a:r>
              <a:rPr lang="en-GB" dirty="0" smtClean="0"/>
              <a:t>Next meeting: </a:t>
            </a:r>
            <a:r>
              <a:rPr lang="en-GB" dirty="0" smtClean="0"/>
              <a:t>100%</a:t>
            </a:r>
            <a:endParaRPr lang="en-GB" u="sng" dirty="0" smtClean="0">
              <a:solidFill>
                <a:srgbClr val="FF0000"/>
              </a:solidFill>
            </a:endParaRPr>
          </a:p>
          <a:p>
            <a:pPr lvl="1">
              <a:defRPr/>
            </a:pPr>
            <a:endParaRPr lang="en-GB" dirty="0" smtClean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5GSAT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dirty="0" smtClean="0"/>
              <a:t>List </a:t>
            </a:r>
            <a:r>
              <a:rPr lang="en-GB" dirty="0" smtClean="0"/>
              <a:t>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6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7672591"/>
              </p:ext>
            </p:extLst>
          </p:nvPr>
        </p:nvGraphicFramePr>
        <p:xfrm>
          <a:off x="683568" y="1916832"/>
          <a:ext cx="7772400" cy="434606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864096"/>
                <a:gridCol w="2880320"/>
                <a:gridCol w="4027984"/>
              </a:tblGrid>
              <a:tr h="245570"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u="sng" kern="1200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S1-182009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Thales, TNO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CR22.261v16.4.0: Performance requirements for 5G satellite access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u="sng" kern="1200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S1-182602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Thales, TNO, </a:t>
                      </a:r>
                      <a:r>
                        <a:rPr lang="en-GB" sz="1100" kern="12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SyncTechno</a:t>
                      </a: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 Inc.,  </a:t>
                      </a:r>
                      <a:r>
                        <a:rPr lang="en-GB" sz="1100" kern="12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Novamint</a:t>
                      </a: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, ESA, CTTC, VT </a:t>
                      </a:r>
                      <a:r>
                        <a:rPr lang="en-GB" sz="1100" kern="12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iDirect</a:t>
                      </a: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, KT Corporation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CR22.261v16.4.0: Multiple access requirements related to 5G satellite access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u="sng" kern="1200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S1-182725</a:t>
                      </a:r>
                      <a:endParaRPr lang="en-GB" sz="1100" u="sng" kern="1200" dirty="0">
                        <a:solidFill>
                          <a:srgbClr val="0000FF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Thales, TNO, </a:t>
                      </a:r>
                      <a:r>
                        <a:rPr lang="en-GB" sz="1100" kern="12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SyncTechno</a:t>
                      </a: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 Inc.,  </a:t>
                      </a:r>
                      <a:r>
                        <a:rPr lang="en-GB" sz="1100" kern="12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Novamint</a:t>
                      </a: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, ESA, CTTC, VT </a:t>
                      </a:r>
                      <a:r>
                        <a:rPr lang="en-GB" sz="1100" kern="12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iDirect</a:t>
                      </a: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, KT </a:t>
                      </a: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Corporation, KRRI</a:t>
                      </a:r>
                      <a:endParaRPr lang="en-GB" sz="11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CR22.261v16.4.0: Connectivity aspects of 5G satellite access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u="sng" kern="1200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S1-182604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Thales, TNO, </a:t>
                      </a:r>
                      <a:r>
                        <a:rPr lang="en-GB" sz="1100" kern="12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SyncTechno</a:t>
                      </a: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 Inc.,  </a:t>
                      </a:r>
                      <a:r>
                        <a:rPr lang="en-GB" sz="1100" kern="12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Novamint</a:t>
                      </a: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, ESA, CTTC, VT </a:t>
                      </a:r>
                      <a:r>
                        <a:rPr lang="en-GB" sz="1100" kern="12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iDirect</a:t>
                      </a: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, KT Corporation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CR22.261v16.4.0: Efficient delivery of content using 5G satellite access network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u="sng" kern="1200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S1-182605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Thales, TNO, SyncTechno Inc.,  Novamint, ESA, CTTC, VT iDirect, KT Corporation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CR22.261v16.4.0: Efficient user plane aspects of 5G satellite access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u="sng" kern="1200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S1-182606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Thales, TNO, </a:t>
                      </a:r>
                      <a:r>
                        <a:rPr lang="en-GB" sz="1100" kern="12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SyncTechno</a:t>
                      </a: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 Inc.,  </a:t>
                      </a:r>
                      <a:r>
                        <a:rPr lang="en-GB" sz="1100" kern="12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Novamint</a:t>
                      </a: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, ESA, CTTC, VT </a:t>
                      </a:r>
                      <a:r>
                        <a:rPr lang="en-GB" sz="1100" kern="12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iDirect</a:t>
                      </a: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, KT Corporation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CR22.261v16.4.0: Mobility management related requirements for 5G satellite access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u="sng" kern="1200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S1-182016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Thales, TNO, SyncTechno Inc.,  Novamint, ESA, CTTC, VT iDirect, KT Corporation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CR22.261v16.4.0: NG-RAN sharing for 5G satellite access network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u="sng" kern="1200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S1-182607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Thales, TNO, SyncTechno Inc.,  Novamint, ESA, CTTC, VT iDirect, KT Corporation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CR22.261v16.4.0: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QoS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 control aspects of 5G satellite access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u="sng" kern="1200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S1-182590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Thales, TNO, SyncTechno Inc.,  Novamint, ESA, CTTC, VT iDirect, KT Corporation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CR22.261v16.4.0: Regulatory and charging aspects related to 5G satellite access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u="sng" kern="1200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S1-182385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Thales, TNO, SyncTechno Inc.,  Novamint, ESA, CTTC, VT iDirect, KT Corporation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CR22.261v16.4.0: Satellite links between radio access network and core network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u="sng" kern="1200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S1-182619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Thales, TNO, SyncTechno Inc.,  Novamint, ESA, CTTC, VT iDirect, KT Corporation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CR22.261v16.4.0: Broadcast and multicast via satellite access networks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976085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456</Words>
  <Application>Microsoft Office PowerPoint</Application>
  <PresentationFormat>Affichage à l'écran (4:3)</PresentationFormat>
  <Paragraphs>80</Paragraphs>
  <Slides>6</Slides>
  <Notes>6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7" baseType="lpstr">
      <vt:lpstr>Blank Presentation</vt:lpstr>
      <vt:lpstr>5GSAT Status Update WID on Integration of Satellite Access in 5G </vt:lpstr>
      <vt:lpstr>5GSAT Status</vt:lpstr>
      <vt:lpstr>5GSAT Progress</vt:lpstr>
      <vt:lpstr>5GSAT Meeting Time</vt:lpstr>
      <vt:lpstr>5GSAT Progress Estimate</vt:lpstr>
      <vt:lpstr>5GSAT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ADSL</cp:lastModifiedBy>
  <cp:revision>328</cp:revision>
  <cp:lastPrinted>2000-01-14T10:02:55Z</cp:lastPrinted>
  <dcterms:created xsi:type="dcterms:W3CDTF">1999-11-22T09:19:47Z</dcterms:created>
  <dcterms:modified xsi:type="dcterms:W3CDTF">2018-08-24T17:33:14Z</dcterms:modified>
  <cp:category>Presentation</cp:category>
</cp:coreProperties>
</file>