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67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65" d="100"/>
          <a:sy n="65" d="100"/>
        </p:scale>
        <p:origin x="1216" y="5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93841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5GLAN 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5GLAN Requirements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Jose Almodovar</a:t>
            </a:r>
          </a:p>
          <a:p>
            <a:r>
              <a:rPr lang="en-US" dirty="0"/>
              <a:t>KPN</a:t>
            </a:r>
          </a:p>
          <a:p>
            <a:r>
              <a:rPr lang="en-US" dirty="0"/>
              <a:t>5GLAN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S1-182366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S1-18xxxx)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987824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#83</a:t>
            </a:r>
          </a:p>
          <a:p>
            <a:r>
              <a:rPr lang="en-GB" sz="1200" b="1" dirty="0"/>
              <a:t>West Palm Beach, Florida, USA, 20 - 24 August 2018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5GLAN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/>
              <a:t>This WI has been approved at </a:t>
            </a:r>
            <a:r>
              <a:rPr lang="en-GB" dirty="0" err="1"/>
              <a:t>SP#xx</a:t>
            </a:r>
            <a:endParaRPr lang="en-GB" dirty="0"/>
          </a:p>
          <a:p>
            <a:pPr marL="457200" lvl="1" indent="0"/>
            <a:r>
              <a:rPr lang="en-GB" dirty="0"/>
              <a:t>Approved WID is in </a:t>
            </a:r>
            <a:r>
              <a:rPr lang="en-GB" dirty="0" err="1"/>
              <a:t>tdoc</a:t>
            </a:r>
            <a:r>
              <a:rPr lang="en-GB" dirty="0"/>
              <a:t> SP-</a:t>
            </a:r>
            <a:r>
              <a:rPr lang="en-GB" dirty="0" err="1"/>
              <a:t>xxxxxx</a:t>
            </a:r>
            <a:r>
              <a:rPr lang="en-GB" dirty="0"/>
              <a:t> </a:t>
            </a:r>
          </a:p>
          <a:p>
            <a:pPr marL="457200" lvl="1" indent="0">
              <a:buFontTx/>
              <a:buNone/>
            </a:pPr>
            <a:r>
              <a:rPr lang="en-GB" i="1" dirty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Guide: indicate the SA </a:t>
            </a:r>
            <a:r>
              <a:rPr lang="en-GB" i="1" dirty="0" err="1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tdoc</a:t>
            </a:r>
            <a:r>
              <a:rPr lang="en-GB" i="1" dirty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 number for the most recent version of the approved WID</a:t>
            </a:r>
            <a:endParaRPr lang="en-GB" dirty="0"/>
          </a:p>
          <a:p>
            <a:r>
              <a:rPr lang="en-GB" dirty="0"/>
              <a:t>This WI has not been approved by SP</a:t>
            </a:r>
          </a:p>
          <a:p>
            <a:pPr marL="457200" lvl="1" indent="0"/>
            <a:r>
              <a:rPr lang="en-GB" dirty="0"/>
              <a:t>The following slides assume approval at </a:t>
            </a:r>
            <a:r>
              <a:rPr lang="en-GB" dirty="0" err="1"/>
              <a:t>SP#xx</a:t>
            </a:r>
            <a:endParaRPr lang="en-GB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5GLAN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First set of requirements going to ready to include in TS 22.261 [CR 0276, 0274, 0275]</a:t>
            </a:r>
          </a:p>
          <a:p>
            <a:pPr lvl="1">
              <a:defRPr/>
            </a:pPr>
            <a:endParaRPr lang="en-GB" dirty="0"/>
          </a:p>
          <a:p>
            <a:pPr>
              <a:defRPr/>
            </a:pPr>
            <a:r>
              <a:rPr lang="en-GB" dirty="0"/>
              <a:t>Work/Study Item Completion: 75%</a:t>
            </a:r>
          </a:p>
          <a:p>
            <a:pPr>
              <a:defRPr/>
            </a:pPr>
            <a:r>
              <a:rPr lang="en-GB" dirty="0"/>
              <a:t>Draft  Section TS 22.261 Completion: 75%</a:t>
            </a:r>
          </a:p>
          <a:p>
            <a:pPr marL="400050" lvl="2" indent="0">
              <a:buFontTx/>
              <a:buNone/>
              <a:defRPr/>
            </a:pPr>
            <a:endParaRPr lang="en-GB" sz="24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None.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5GLAN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Number of slots assigned at this meeting</a:t>
            </a:r>
          </a:p>
          <a:p>
            <a:pPr lvl="1">
              <a:defRPr/>
            </a:pPr>
            <a:r>
              <a:rPr lang="en-GB" dirty="0"/>
              <a:t>sum of plenary and drafting slots: 1</a:t>
            </a:r>
          </a:p>
          <a:p>
            <a:pPr>
              <a:defRPr/>
            </a:pPr>
            <a:r>
              <a:rPr lang="en-GB" dirty="0"/>
              <a:t>Number of slots requested for next meeting</a:t>
            </a:r>
          </a:p>
          <a:p>
            <a:pPr lvl="1">
              <a:defRPr/>
            </a:pPr>
            <a:r>
              <a:rPr lang="en-GB" dirty="0"/>
              <a:t>sum of plenary and drafting slots: 1</a:t>
            </a:r>
          </a:p>
          <a:p>
            <a:pPr>
              <a:defRPr/>
            </a:pPr>
            <a:r>
              <a:rPr lang="en-GB" dirty="0"/>
              <a:t>Number of Drafting session participants: 4</a:t>
            </a: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5GLAN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dates to send CR to SA plenary:</a:t>
            </a:r>
          </a:p>
          <a:p>
            <a:pPr lvl="1">
              <a:defRPr/>
            </a:pPr>
            <a:r>
              <a:rPr lang="en-GB" sz="2000" dirty="0"/>
              <a:t>For approval: SA#82 (12/2018)</a:t>
            </a:r>
          </a:p>
          <a:p>
            <a:pPr marL="457200" lvl="1" indent="0">
              <a:buNone/>
              <a:defRPr/>
            </a:pPr>
            <a:endParaRPr lang="en-GB" sz="2000" dirty="0"/>
          </a:p>
          <a:p>
            <a:pPr>
              <a:defRPr/>
            </a:pPr>
            <a:r>
              <a:rPr lang="en-GB" sz="2400" dirty="0"/>
              <a:t>Have these dates been changed at this meeting? &lt;y&gt;</a:t>
            </a:r>
          </a:p>
          <a:p>
            <a:pPr lvl="1">
              <a:defRPr/>
            </a:pPr>
            <a:r>
              <a:rPr lang="en-GB" sz="2000" dirty="0"/>
              <a:t>If yes, previous target completion dates:</a:t>
            </a:r>
          </a:p>
          <a:p>
            <a:pPr lvl="2">
              <a:defRPr/>
            </a:pPr>
            <a:r>
              <a:rPr lang="en-GB" sz="1600" dirty="0"/>
              <a:t>For approval: &lt;09/2018&gt; SP#81 </a:t>
            </a: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5GLAN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Topics to focus on at next SA1 meeting:</a:t>
            </a:r>
          </a:p>
          <a:p>
            <a:pPr lvl="1">
              <a:defRPr/>
            </a:pPr>
            <a:r>
              <a:rPr lang="en-GB" dirty="0"/>
              <a:t>Complete the set of requirements.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Conference call (at least 2):</a:t>
            </a:r>
          </a:p>
          <a:p>
            <a:pPr lvl="1">
              <a:defRPr/>
            </a:pPr>
            <a:r>
              <a:rPr lang="en-GB" dirty="0"/>
              <a:t>Agree terminology </a:t>
            </a:r>
          </a:p>
          <a:p>
            <a:pPr lvl="1">
              <a:defRPr/>
            </a:pPr>
            <a:r>
              <a:rPr lang="en-GB" dirty="0"/>
              <a:t>Agree CR22.261v16.3.0: 5GLAN Requirements</a:t>
            </a:r>
          </a:p>
          <a:p>
            <a:pPr lvl="1">
              <a:defRPr/>
            </a:pPr>
            <a:r>
              <a:rPr lang="en-GB" dirty="0"/>
              <a:t>Tentative start date: 01/06/2018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1938396649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5GLAN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/>
              <a:t>Estimated percentage completion:</a:t>
            </a:r>
          </a:p>
          <a:p>
            <a:pPr lvl="1">
              <a:defRPr/>
            </a:pPr>
            <a:r>
              <a:rPr lang="en-GB" dirty="0"/>
              <a:t>now: &lt;75%&gt;</a:t>
            </a:r>
          </a:p>
          <a:p>
            <a:pPr lvl="1">
              <a:defRPr/>
            </a:pPr>
            <a:r>
              <a:rPr lang="en-GB" dirty="0"/>
              <a:t>Next meeting: &lt;100%&gt;</a:t>
            </a:r>
          </a:p>
          <a:p>
            <a:pPr lvl="1">
              <a:defRPr/>
            </a:pPr>
            <a:r>
              <a:rPr lang="en-GB" dirty="0"/>
              <a:t>11/2018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5GLAN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List of agreed documents at this meeting:</a:t>
            </a:r>
          </a:p>
          <a:p>
            <a:pPr>
              <a:defRPr/>
            </a:pPr>
            <a:endParaRPr lang="en-GB" dirty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7987709"/>
              </p:ext>
            </p:extLst>
          </p:nvPr>
        </p:nvGraphicFramePr>
        <p:xfrm>
          <a:off x="539552" y="1988840"/>
          <a:ext cx="7795331" cy="1081874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2052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63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737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S1-182395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KPN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CR22.261v16.4.0: 5GLAN requirements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04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Nokia, Nokia Shanghai Bell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CR22.261v16.4.0: 5GLAN security requirements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S1-182702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Nokia, Nokia Shanghai Bell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CR22.261v16.4.0: 5GLAN charging requirements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209</TotalTime>
  <Words>370</Words>
  <Application>Microsoft Office PowerPoint</Application>
  <PresentationFormat>On-screen Show (4:3)</PresentationFormat>
  <Paragraphs>80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MS Mincho</vt:lpstr>
      <vt:lpstr>Arial</vt:lpstr>
      <vt:lpstr>Bookman Old Style</vt:lpstr>
      <vt:lpstr>Calibri</vt:lpstr>
      <vt:lpstr>Times New Roman</vt:lpstr>
      <vt:lpstr>Blank Presentation</vt:lpstr>
      <vt:lpstr>5GLAN Status Update 5GLAN Requirements</vt:lpstr>
      <vt:lpstr>5GLAN Status</vt:lpstr>
      <vt:lpstr>5GLAN Progress</vt:lpstr>
      <vt:lpstr>5GLAN Meeting Time</vt:lpstr>
      <vt:lpstr>5GLAN Completion Date</vt:lpstr>
      <vt:lpstr>5GLAN Planning/Progress</vt:lpstr>
      <vt:lpstr>Work plan between meetings</vt:lpstr>
      <vt:lpstr>5GLAN Progress Estimate</vt:lpstr>
      <vt:lpstr>5GLAN Agreed documents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Almodovar Chico, J.L. (José)</cp:lastModifiedBy>
  <cp:revision>321</cp:revision>
  <cp:lastPrinted>2000-01-14T10:02:55Z</cp:lastPrinted>
  <dcterms:created xsi:type="dcterms:W3CDTF">1999-11-22T09:19:47Z</dcterms:created>
  <dcterms:modified xsi:type="dcterms:W3CDTF">2018-08-24T18:29:55Z</dcterms:modified>
  <cp:category>Presentation</cp:category>
</cp:coreProperties>
</file>