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5" r:id="rId3"/>
    <p:sldId id="256" r:id="rId4"/>
    <p:sldId id="261" r:id="rId5"/>
    <p:sldId id="260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50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1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 err="1" smtClean="0"/>
              <a:t>QoS_MON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GB" sz="3200" dirty="0" err="1" smtClean="0"/>
              <a:t>QoS</a:t>
            </a:r>
            <a:r>
              <a:rPr lang="en-GB" sz="3200" dirty="0" smtClean="0"/>
              <a:t> </a:t>
            </a:r>
            <a:r>
              <a:rPr lang="en-GB" sz="3200" dirty="0"/>
              <a:t>Monitoring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Amar Deol</a:t>
            </a:r>
            <a:endParaRPr lang="en-US" dirty="0"/>
          </a:p>
          <a:p>
            <a:r>
              <a:rPr lang="en-US" dirty="0" smtClean="0"/>
              <a:t>Huawei</a:t>
            </a:r>
            <a:endParaRPr lang="en-US" dirty="0"/>
          </a:p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S1-182363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</a:p>
          <a:p>
            <a:pPr marL="0" indent="0">
              <a:buNone/>
              <a:defRPr/>
            </a:pPr>
            <a:r>
              <a:rPr lang="en-GB" dirty="0"/>
              <a:t>	</a:t>
            </a:r>
            <a:r>
              <a:rPr lang="en-GB" dirty="0" smtClean="0"/>
              <a:t>2 CRs were agreed:</a:t>
            </a:r>
          </a:p>
          <a:p>
            <a:pPr marL="0" indent="0">
              <a:buNone/>
              <a:defRPr/>
            </a:pPr>
            <a:r>
              <a:rPr lang="en-GB" dirty="0" smtClean="0"/>
              <a:t>	</a:t>
            </a:r>
            <a:r>
              <a:rPr lang="en-GB" dirty="0" smtClean="0"/>
              <a:t>One for Updating </a:t>
            </a:r>
            <a:r>
              <a:rPr lang="en-GB" dirty="0" err="1" smtClean="0"/>
              <a:t>QoS</a:t>
            </a:r>
            <a:r>
              <a:rPr lang="en-GB" dirty="0" smtClean="0"/>
              <a:t> </a:t>
            </a:r>
            <a:r>
              <a:rPr lang="en-GB" dirty="0"/>
              <a:t>Monitoring </a:t>
            </a:r>
            <a:r>
              <a:rPr lang="en-GB" dirty="0" smtClean="0"/>
              <a:t>	Description, and the other for adding an  	Informative Annex.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904708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85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QoS_MON</a:t>
            </a:r>
            <a:r>
              <a:rPr lang="en-GB" dirty="0" smtClean="0"/>
              <a:t>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fr-FR" sz="2400" dirty="0"/>
              <a:t>Target </a:t>
            </a:r>
            <a:r>
              <a:rPr lang="fr-FR" sz="2400" dirty="0" err="1"/>
              <a:t>completion</a:t>
            </a:r>
            <a:r>
              <a:rPr lang="fr-FR" sz="2400" dirty="0"/>
              <a:t> date: SA#81 </a:t>
            </a:r>
            <a:endParaRPr lang="fr-FR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SA#81: </a:t>
            </a:r>
            <a:r>
              <a:rPr lang="en-GB" sz="2000" dirty="0"/>
              <a:t>&lt;85%&gt;</a:t>
            </a:r>
          </a:p>
          <a:p>
            <a:pPr lvl="1">
              <a:defRPr/>
            </a:pPr>
            <a:r>
              <a:rPr lang="en-GB" sz="2000" dirty="0" smtClean="0"/>
              <a:t>SA#82: &lt;100%&gt;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</a:t>
            </a:r>
            <a:r>
              <a:rPr lang="en-US" dirty="0" smtClean="0"/>
              <a:t> MON</a:t>
            </a:r>
            <a:r>
              <a:rPr lang="en-US" dirty="0" smtClean="0"/>
              <a:t>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sz="1800" dirty="0" smtClean="0"/>
              <a:t>A</a:t>
            </a:r>
            <a:r>
              <a:rPr lang="en-GB" sz="1800" dirty="0" smtClean="0"/>
              <a:t>dd / update </a:t>
            </a:r>
            <a:r>
              <a:rPr lang="en-GB" sz="1800" dirty="0" err="1" smtClean="0"/>
              <a:t>QoS</a:t>
            </a:r>
            <a:r>
              <a:rPr lang="en-GB" sz="1800" dirty="0" smtClean="0"/>
              <a:t> monitoring </a:t>
            </a:r>
            <a:r>
              <a:rPr lang="en-GB" sz="1800" dirty="0" smtClean="0"/>
              <a:t>clause and </a:t>
            </a:r>
            <a:r>
              <a:rPr lang="en-GB" sz="1800" dirty="0" smtClean="0"/>
              <a:t>annex as needed.</a:t>
            </a:r>
          </a:p>
          <a:p>
            <a:pPr lvl="1">
              <a:defRPr/>
            </a:pPr>
            <a:endParaRPr lang="en-GB" sz="1800" dirty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 smtClean="0"/>
              <a:t>QoS_MON</a:t>
            </a:r>
            <a:r>
              <a:rPr lang="en-US" dirty="0" smtClean="0"/>
              <a:t>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SA#79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/>
              <a:t>SP-180141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</TotalTime>
  <Words>184</Words>
  <Application>Microsoft Office PowerPoint</Application>
  <PresentationFormat>On-screen Show (4:3)</PresentationFormat>
  <Paragraphs>46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QoS_MON QoS Monitoring </vt:lpstr>
      <vt:lpstr>QoS_MON Progress</vt:lpstr>
      <vt:lpstr>QoS_MON Progress</vt:lpstr>
      <vt:lpstr>QoS_MON Completion Date</vt:lpstr>
      <vt:lpstr>QoS MON Planning/Progress</vt:lpstr>
      <vt:lpstr>QoS_MON Essential Info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334</cp:revision>
  <cp:lastPrinted>2000-01-14T10:02:55Z</cp:lastPrinted>
  <dcterms:created xsi:type="dcterms:W3CDTF">1999-11-22T09:19:47Z</dcterms:created>
  <dcterms:modified xsi:type="dcterms:W3CDTF">2018-08-24T17:44:02Z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1535131582</vt:lpwstr>
  </property>
</Properties>
</file>