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7" d="100"/>
          <a:sy n="77" d="100"/>
        </p:scale>
        <p:origin x="-542" y="-43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err="1" smtClean="0"/>
              <a:t>enIMS</a:t>
            </a:r>
            <a:r>
              <a:rPr lang="en-US" sz="3600" dirty="0" smtClean="0"/>
              <a:t> Status </a:t>
            </a:r>
            <a:r>
              <a:rPr lang="en-US" sz="3600" dirty="0"/>
              <a:t>Update</a:t>
            </a:r>
            <a:br>
              <a:rPr lang="en-US" sz="3600" dirty="0"/>
            </a:br>
            <a:r>
              <a:rPr lang="zh-CN" altLang="zh-CN" sz="3600" dirty="0" smtClean="0"/>
              <a:t> </a:t>
            </a:r>
            <a:r>
              <a:rPr lang="en-US" altLang="zh-CN" sz="3600" dirty="0" smtClean="0"/>
              <a:t>enhancements to IMS for new real time communication services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Hui CAI</a:t>
            </a:r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dirty="0" err="1" smtClean="0"/>
              <a:t>enIMS</a:t>
            </a:r>
            <a:r>
              <a:rPr lang="en-US" dirty="0" smtClean="0"/>
              <a:t> </a:t>
            </a:r>
            <a:r>
              <a:rPr lang="en-US" dirty="0" err="1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S1-182361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enIMS</a:t>
            </a:r>
            <a:r>
              <a:rPr lang="en-GB" dirty="0" smtClean="0"/>
              <a:t>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1 agreed CR(s): VR Telepresence</a:t>
            </a:r>
          </a:p>
          <a:p>
            <a:pPr lvl="1">
              <a:defRPr/>
            </a:pPr>
            <a:r>
              <a:rPr lang="en-GB" altLang="zh-CN" smtClean="0"/>
              <a:t>4 CRs </a:t>
            </a:r>
            <a:r>
              <a:rPr lang="en-GB" altLang="zh-CN" dirty="0" smtClean="0"/>
              <a:t>have been discussed but not agreed yet: IMS slicing, Interworking with ONVIF cameras, Group Communication, Artificial Intelligent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50%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IMS slicing</a:t>
            </a:r>
          </a:p>
          <a:p>
            <a:pPr lvl="1">
              <a:defRPr/>
            </a:pPr>
            <a:r>
              <a:rPr lang="en-GB" altLang="zh-CN" dirty="0" smtClean="0"/>
              <a:t>Interworking with ONVIF cameras</a:t>
            </a: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 smtClean="0"/>
              <a:t>SA#81: 50%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SA#82: 100%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</a:t>
            </a:r>
            <a:r>
              <a:rPr lang="en-GB" dirty="0" smtClean="0"/>
              <a:t>: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SP#79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altLang="zh-CN" dirty="0" smtClean="0"/>
              <a:t>SP-180137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153</TotalTime>
  <Words>177</Words>
  <Application>Microsoft Office PowerPoint</Application>
  <PresentationFormat>全屏显示(4:3)</PresentationFormat>
  <Paragraphs>43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Blank Presentation</vt:lpstr>
      <vt:lpstr>enIMS Status Update  enhancements to IMS for new real time communication services</vt:lpstr>
      <vt:lpstr>enIMS Progress</vt:lpstr>
      <vt:lpstr>enIMS Completion Date</vt:lpstr>
      <vt:lpstr>enIMS Planning/Progress</vt:lpstr>
      <vt:lpstr>enIMS Essential Info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348</cp:revision>
  <cp:lastPrinted>2000-01-14T10:02:55Z</cp:lastPrinted>
  <dcterms:created xsi:type="dcterms:W3CDTF">1999-11-22T09:19:47Z</dcterms:created>
  <dcterms:modified xsi:type="dcterms:W3CDTF">2018-08-24T19:17:48Z</dcterms:modified>
  <cp:category>Presentation</cp:category>
</cp:coreProperties>
</file>