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05" r:id="rId3"/>
    <p:sldId id="711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8" d="100"/>
          <a:sy n="118" d="100"/>
        </p:scale>
        <p:origin x="90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92304FFD-88FF-440A-B999-0C93B5B86F7D}" type="datetime1">
              <a:rPr lang="en-US" altLang="ko-KR"/>
              <a:pPr>
                <a:defRPr/>
              </a:pPr>
              <a:t>8/10/2018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30488A5-72B1-49AA-8FDB-D06A08177F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0702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15D2E3F3-38D7-4652-998B-391B3323A8D8}" type="datetime1">
              <a:rPr lang="en-US" altLang="ko-KR"/>
              <a:pPr>
                <a:defRPr/>
              </a:pPr>
              <a:t>8/10/2018</a:t>
            </a:fld>
            <a:endParaRPr lang="en-US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AA219D-007F-472C-936E-7C4BC608D5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7682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A295942-1854-4889-9A8C-ED3DA189825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3945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 WG` #83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West</a:t>
            </a:r>
            <a:r>
              <a:rPr lang="en-US" altLang="en-US" sz="1200" b="1" baseline="0" dirty="0" smtClean="0">
                <a:latin typeface="Arial "/>
              </a:rPr>
              <a:t> Palm Beach</a:t>
            </a:r>
            <a:r>
              <a:rPr lang="sv-SE" altLang="en-US" sz="1200" b="1" dirty="0" smtClean="0">
                <a:latin typeface="Arial "/>
              </a:rPr>
              <a:t>, USA – 20th – 24th Aug 2018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&lt;</a:t>
            </a:r>
            <a:r>
              <a:rPr lang="en-GB" altLang="en-US" sz="1200" b="1" dirty="0" smtClean="0"/>
              <a:t>S1-182116&gt;</a:t>
            </a:r>
            <a:r>
              <a:rPr lang="en-GB" altLang="en-US" sz="1200" dirty="0" smtClean="0"/>
              <a:t> </a:t>
            </a:r>
            <a:endParaRPr lang="en-GB" altLang="en-US" sz="12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93680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802493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30463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ko-KR" dirty="0" smtClean="0">
                <a:solidFill>
                  <a:schemeClr val="bg1"/>
                </a:solidFill>
                <a:ea typeface="굴림" panose="020B0600000101010101" pitchFamily="50" charset="-127"/>
              </a:rPr>
              <a:t> </a:t>
            </a:r>
            <a:r>
              <a:rPr lang="en-GB" altLang="ko-KR" dirty="0" smtClean="0">
                <a:ea typeface="굴림" panose="020B0600000101010101" pitchFamily="50" charset="-127"/>
              </a:rPr>
              <a:t>&lt;3GPP SA WG 1 #83&gt;</a:t>
            </a:r>
            <a:endParaRPr lang="en-GB" altLang="ko-KR" dirty="0" smtClean="0">
              <a:solidFill>
                <a:schemeClr val="bg1"/>
              </a:solidFill>
              <a:ea typeface="굴림" panose="020B0600000101010101" pitchFamily="50" charset="-127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8EF9834-42EB-45CC-B901-D5CBFBDB08C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</a:t>
            </a:r>
            <a:r>
              <a:rPr lang="en-GB" altLang="en-US" sz="800" smtClean="0"/>
              <a:t>3GPP 2018</a:t>
            </a:r>
            <a:endParaRPr lang="en-GB" altLang="en-US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4" r:id="rId2"/>
    <p:sldLayoutId id="2147483815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ko-KR" sz="3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rPr>
              <a:t>  </a:t>
            </a:r>
            <a:r>
              <a:rPr lang="en-GB" altLang="ko-KR" sz="3000" dirty="0" smtClean="0">
                <a:ea typeface="굴림" panose="020B0600000101010101" pitchFamily="50" charset="-127"/>
              </a:rPr>
              <a:t> </a:t>
            </a:r>
            <a:r>
              <a:rPr lang="en-US" altLang="ko-KR" sz="3000" b="1" dirty="0" smtClean="0">
                <a:ea typeface="굴림" panose="020B0600000101010101" pitchFamily="50" charset="-127"/>
              </a:rPr>
              <a:t>Way forward on normative phase of FS_V2XIMP</a:t>
            </a:r>
            <a:endParaRPr lang="en-GB" altLang="ko-KR" sz="3000" dirty="0" smtClean="0">
              <a:effectLst>
                <a:outerShdw blurRad="38100" dist="38100" dir="2700000" algn="tl">
                  <a:srgbClr val="C0C0C0"/>
                </a:outerShdw>
              </a:effectLst>
              <a:ea typeface="굴림" panose="020B0600000101010101" pitchFamily="50" charset="-127"/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smtClean="0"/>
              <a:t/>
            </a:r>
            <a:br>
              <a:rPr lang="en-US" altLang="en-US" sz="2000" smtClean="0"/>
            </a:br>
            <a:r>
              <a:rPr lang="en-US" altLang="en-US" smtClean="0">
                <a:latin typeface="Arial" panose="020B0604020202020204" pitchFamily="34" charset="0"/>
              </a:rPr>
              <a:t>LG Electronics</a:t>
            </a:r>
            <a:endParaRPr lang="en-GB" altLang="en-US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Rel-16 FS_V2XIMP:</a:t>
            </a:r>
          </a:p>
          <a:p>
            <a:pPr lvl="1"/>
            <a:r>
              <a:rPr lang="en-US" altLang="en-US" sz="1800" dirty="0" smtClean="0"/>
              <a:t>Created @ SA1#81</a:t>
            </a:r>
          </a:p>
          <a:p>
            <a:pPr lvl="1"/>
            <a:r>
              <a:rPr lang="en-US" altLang="en-US" sz="1800" dirty="0" smtClean="0"/>
              <a:t>Added sets of use cases @ SA1#82</a:t>
            </a:r>
          </a:p>
          <a:p>
            <a:pPr lvl="1"/>
            <a:r>
              <a:rPr lang="en-US" altLang="en-US" sz="1800" dirty="0" smtClean="0"/>
              <a:t>Expected to complete consolidation of potential requirements @ SA1#83 (this meeting) </a:t>
            </a:r>
          </a:p>
          <a:p>
            <a:r>
              <a:rPr lang="en-US" altLang="en-US" sz="2200" dirty="0" smtClean="0"/>
              <a:t>Rel-15 eV2X:</a:t>
            </a:r>
          </a:p>
          <a:p>
            <a:pPr lvl="1"/>
            <a:r>
              <a:rPr lang="en-US" altLang="en-US" sz="1800" dirty="0" smtClean="0"/>
              <a:t>eV2X is one of pillars of 5G </a:t>
            </a:r>
          </a:p>
          <a:p>
            <a:pPr lvl="1"/>
            <a:r>
              <a:rPr lang="en-US" altLang="en-US" sz="1800" dirty="0" smtClean="0"/>
              <a:t>Requirements related to eV2X was separately documented in TS 22.186, not in TS 22.261. It was because e.g. </a:t>
            </a:r>
          </a:p>
          <a:p>
            <a:pPr lvl="2"/>
            <a:r>
              <a:rPr lang="en-US" altLang="en-US" sz="1400" dirty="0" smtClean="0"/>
              <a:t>there is a need to provide simple and consistent entry point into 3GPP specification for automotive industry</a:t>
            </a:r>
          </a:p>
          <a:p>
            <a:pPr lvl="2"/>
            <a:r>
              <a:rPr lang="en-US" altLang="en-US" sz="1400" dirty="0" smtClean="0"/>
              <a:t>Requirements were kind of system-agnostic (e.g. LTE vs NR)</a:t>
            </a:r>
          </a:p>
          <a:p>
            <a:pPr lvl="1"/>
            <a:r>
              <a:rPr lang="en-US" altLang="en-US" sz="1800" dirty="0" err="1" smtClean="0"/>
              <a:t>Subclause</a:t>
            </a:r>
            <a:r>
              <a:rPr lang="en-US" altLang="en-US" sz="1800" dirty="0" smtClean="0"/>
              <a:t> 6.20 of TS 22.261 provided for pointer to TS 22.186.</a:t>
            </a:r>
          </a:p>
          <a:p>
            <a:pPr lvl="2"/>
            <a:r>
              <a:rPr lang="en-US" altLang="en-US" sz="1400" i="1" dirty="0"/>
              <a:t>“The associated requirements are described in eV2X 3GPP TS 22.186 [9].”</a:t>
            </a:r>
            <a:endParaRPr lang="en-US" altLang="en-US" sz="1400" i="1" dirty="0" smtClean="0"/>
          </a:p>
          <a:p>
            <a:pPr lvl="1"/>
            <a:endParaRPr lang="en-US" alt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Options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SA1 needs to discuss on how to specify normative requirements out of this study.</a:t>
            </a:r>
          </a:p>
          <a:p>
            <a:r>
              <a:rPr lang="en-US" altLang="en-US" sz="2200" dirty="0" smtClean="0"/>
              <a:t>Option 1</a:t>
            </a:r>
          </a:p>
          <a:p>
            <a:pPr lvl="1"/>
            <a:r>
              <a:rPr lang="en-US" altLang="en-US" sz="1800" dirty="0" smtClean="0"/>
              <a:t>Update WID for </a:t>
            </a:r>
            <a:r>
              <a:rPr lang="en-US" altLang="en-US" sz="1800" dirty="0" err="1" smtClean="0"/>
              <a:t>QoS_MON</a:t>
            </a:r>
            <a:r>
              <a:rPr lang="en-US" altLang="en-US" sz="1800" dirty="0" smtClean="0"/>
              <a:t>.</a:t>
            </a:r>
          </a:p>
          <a:p>
            <a:pPr lvl="2"/>
            <a:r>
              <a:rPr lang="en-US" altLang="en-US" sz="1400" dirty="0" smtClean="0"/>
              <a:t>Update e.g. scope, completion date, affected specification</a:t>
            </a:r>
          </a:p>
          <a:p>
            <a:pPr lvl="1"/>
            <a:r>
              <a:rPr lang="en-US" altLang="en-US" sz="1800" dirty="0" smtClean="0"/>
              <a:t>CR to 22.261 to include a pointer to 22.186</a:t>
            </a:r>
          </a:p>
          <a:p>
            <a:pPr lvl="1"/>
            <a:r>
              <a:rPr lang="en-US" altLang="en-US" sz="1800" dirty="0" smtClean="0"/>
              <a:t>CR to 22.186 to </a:t>
            </a:r>
            <a:r>
              <a:rPr lang="en-US" altLang="en-US" sz="1800" dirty="0" err="1" smtClean="0"/>
              <a:t>inclue</a:t>
            </a:r>
            <a:r>
              <a:rPr lang="en-US" altLang="en-US" sz="1800" dirty="0" smtClean="0"/>
              <a:t> normative requirements</a:t>
            </a:r>
          </a:p>
          <a:p>
            <a:r>
              <a:rPr lang="en-US" altLang="en-US" sz="2200" dirty="0" smtClean="0"/>
              <a:t>Option 2 </a:t>
            </a:r>
          </a:p>
          <a:p>
            <a:pPr lvl="1"/>
            <a:r>
              <a:rPr lang="en-US" altLang="en-US" sz="1800" dirty="0"/>
              <a:t>Create new WID:</a:t>
            </a:r>
          </a:p>
          <a:p>
            <a:pPr lvl="1"/>
            <a:r>
              <a:rPr lang="en-US" altLang="en-US" sz="1800" dirty="0"/>
              <a:t>CR to 22.186 for normative requirements</a:t>
            </a:r>
          </a:p>
          <a:p>
            <a:pPr marL="914400" lvl="2" indent="0">
              <a:buNone/>
            </a:pPr>
            <a:endParaRPr lang="en-US" altLang="en-US" sz="1200" dirty="0" smtClean="0"/>
          </a:p>
          <a:p>
            <a:endParaRPr lang="en-US" altLang="en-US" sz="2000" dirty="0" smtClean="0"/>
          </a:p>
          <a:p>
            <a:pPr lvl="1"/>
            <a:endParaRPr lang="en-US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3268977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31198</TotalTime>
  <Words>183</Words>
  <Application>Microsoft Office PowerPoint</Application>
  <PresentationFormat>화면 슬라이드 쇼(4:3)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Arial </vt:lpstr>
      <vt:lpstr>굴림</vt:lpstr>
      <vt:lpstr>Arial</vt:lpstr>
      <vt:lpstr>Calibri</vt:lpstr>
      <vt:lpstr>Times New Roman</vt:lpstr>
      <vt:lpstr>Office Theme</vt:lpstr>
      <vt:lpstr>   Way forward on normative phase of FS_V2XIMP</vt:lpstr>
      <vt:lpstr>Background</vt:lpstr>
      <vt:lpstr>Options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18-08-09</cp:lastModifiedBy>
  <cp:revision>823</cp:revision>
  <dcterms:created xsi:type="dcterms:W3CDTF">2008-08-30T09:32:10Z</dcterms:created>
  <dcterms:modified xsi:type="dcterms:W3CDTF">2018-08-10T06:46:20Z</dcterms:modified>
</cp:coreProperties>
</file>