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48" d="100"/>
          <a:sy n="48" d="100"/>
        </p:scale>
        <p:origin x="-437" y="-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82</a:t>
            </a:r>
            <a:endParaRPr lang="en-GB" sz="1200" b="1" dirty="0"/>
          </a:p>
          <a:p>
            <a:r>
              <a:rPr lang="pt-BR" sz="1200" b="1" dirty="0" smtClean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666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314</cp:revision>
  <cp:lastPrinted>2000-01-14T10:02:55Z</cp:lastPrinted>
  <dcterms:created xsi:type="dcterms:W3CDTF">1999-11-22T09:19:47Z</dcterms:created>
  <dcterms:modified xsi:type="dcterms:W3CDTF">2018-04-17T08:04:44Z</dcterms:modified>
  <cp:category>Presentation</cp:category>
</cp:coreProperties>
</file>