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884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130425"/>
            <a:ext cx="8352928" cy="1470025"/>
          </a:xfrm>
        </p:spPr>
        <p:txBody>
          <a:bodyPr/>
          <a:lstStyle/>
          <a:p>
            <a:r>
              <a:rPr lang="en-US" dirty="0" err="1" smtClean="0"/>
              <a:t>cyberCAV</a:t>
            </a:r>
            <a:r>
              <a:rPr lang="en-US" dirty="0" smtClean="0"/>
              <a:t> </a:t>
            </a:r>
            <a:r>
              <a:rPr lang="en-US" dirty="0"/>
              <a:t>Status </a:t>
            </a:r>
            <a:r>
              <a:rPr lang="en-US" dirty="0" smtClean="0"/>
              <a:t>Update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Joachim W. Walewski</a:t>
            </a:r>
            <a:endParaRPr lang="en-US" dirty="0"/>
          </a:p>
          <a:p>
            <a:r>
              <a:rPr lang="en-US" dirty="0" smtClean="0"/>
              <a:t>Siemens AG</a:t>
            </a:r>
          </a:p>
          <a:p>
            <a:r>
              <a:rPr lang="en-US" dirty="0" err="1" smtClean="0"/>
              <a:t>cyberCAV</a:t>
            </a:r>
            <a:r>
              <a:rPr lang="en-US" dirty="0" smtClean="0"/>
              <a:t>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S1-180745</a:t>
            </a:r>
            <a:endParaRPr lang="en-GB" b="1" dirty="0" smtClean="0">
              <a:solidFill>
                <a:srgbClr val="FF0000"/>
              </a:solidFill>
            </a:endParaRP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8877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  <a:endParaRPr lang="en-GB" sz="1200" b="1" dirty="0"/>
          </a:p>
          <a:p>
            <a:r>
              <a:rPr lang="en-GB" sz="1200" b="1" dirty="0" smtClean="0"/>
              <a:t>Dubrovnik, Croatia, 7 –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cyberCAV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SA</a:t>
            </a:r>
            <a:r>
              <a:rPr lang="en-GB" dirty="0" smtClean="0"/>
              <a:t>#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cyberCAV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Work Item was agreed at SA1#82</a:t>
            </a:r>
          </a:p>
          <a:p>
            <a:pPr>
              <a:defRPr/>
            </a:pPr>
            <a:r>
              <a:rPr lang="en-GB" dirty="0" smtClean="0"/>
              <a:t>Work/Study Item Completion: 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cyberCAV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>
              <a:defRPr/>
            </a:pPr>
            <a:r>
              <a:rPr lang="en-GB" dirty="0" smtClean="0"/>
              <a:t>Number of Drafting session participants: 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cyberCAV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information: SA#81 (9/2018)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SA#82 (12/2018</a:t>
            </a:r>
            <a:r>
              <a:rPr lang="en-GB" sz="2000" dirty="0"/>
              <a:t>)</a:t>
            </a:r>
          </a:p>
          <a:p>
            <a:pPr>
              <a:defRPr/>
            </a:pPr>
            <a:r>
              <a:rPr lang="en-GB" sz="2400" dirty="0"/>
              <a:t>Have these dates been changed at this meeting? </a:t>
            </a:r>
            <a:r>
              <a:rPr lang="en-GB" sz="2400" dirty="0" smtClean="0"/>
              <a:t>no</a:t>
            </a:r>
            <a:endParaRPr lang="en-GB" sz="24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cyberCAV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Foreword </a:t>
            </a:r>
          </a:p>
          <a:p>
            <a:pPr lvl="1">
              <a:defRPr/>
            </a:pPr>
            <a:r>
              <a:rPr lang="en-GB" dirty="0" smtClean="0"/>
              <a:t>Scope</a:t>
            </a:r>
          </a:p>
          <a:p>
            <a:pPr lvl="1">
              <a:defRPr/>
            </a:pPr>
            <a:r>
              <a:rPr lang="en-GB" dirty="0" smtClean="0"/>
              <a:t>Overview</a:t>
            </a:r>
          </a:p>
          <a:p>
            <a:pPr lvl="1">
              <a:defRPr/>
            </a:pPr>
            <a:r>
              <a:rPr lang="en-GB" dirty="0" smtClean="0"/>
              <a:t>Service performance requirements</a:t>
            </a:r>
          </a:p>
          <a:p>
            <a:pPr lvl="1">
              <a:defRPr/>
            </a:pPr>
            <a:r>
              <a:rPr lang="en-GB" dirty="0" smtClean="0"/>
              <a:t>Annexes A to C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cyberCAV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5</a:t>
            </a:r>
            <a:r>
              <a:rPr lang="en-GB" dirty="0" smtClean="0"/>
              <a:t>5</a:t>
            </a:r>
            <a:r>
              <a:rPr lang="en-GB" dirty="0" smtClean="0"/>
              <a:t>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cyberCAV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94692098"/>
              </p:ext>
            </p:extLst>
          </p:nvPr>
        </p:nvGraphicFramePr>
        <p:xfrm>
          <a:off x="685800" y="2132856"/>
          <a:ext cx="7772400" cy="96077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400" u="none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S1-181744</a:t>
                      </a:r>
                      <a:endParaRPr lang="de-AT" sz="1400" u="non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Siemens AG, China Southern Power Grid Co., Robert Bosch GmbH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New WID on Service Requirements for Cyber-Physical Control Applications in Vertical Domains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S1-181644</a:t>
                      </a:r>
                      <a:endParaRPr lang="de-AT" sz="1400" u="non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cyberCAV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TS inclusion of Ethernet requirements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249</Words>
  <Application>Microsoft Office PowerPoint</Application>
  <PresentationFormat>On-screen Show (4:3)</PresentationFormat>
  <Paragraphs>64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cyberCAV Status Update </vt:lpstr>
      <vt:lpstr>cyberCAV Status</vt:lpstr>
      <vt:lpstr>cyberCAV Progress</vt:lpstr>
      <vt:lpstr>cyberCAV Meeting Time</vt:lpstr>
      <vt:lpstr>cyberCAV Completion Date</vt:lpstr>
      <vt:lpstr>cyberCAV Planning/Progress</vt:lpstr>
      <vt:lpstr>cyberCAV Progress Estimate</vt:lpstr>
      <vt:lpstr>cyberCAV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3GPP;C_Unrestricted</cp:keywords>
  <cp:lastModifiedBy>Joachim W. Walewski 2</cp:lastModifiedBy>
  <cp:revision>344</cp:revision>
  <cp:lastPrinted>2000-01-14T10:02:55Z</cp:lastPrinted>
  <dcterms:created xsi:type="dcterms:W3CDTF">1999-11-22T09:19:47Z</dcterms:created>
  <dcterms:modified xsi:type="dcterms:W3CDTF">2018-05-11T11:42:55Z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1518148146</vt:lpwstr>
  </property>
  <property fmtid="{D5CDD505-2E9C-101B-9397-08002B2CF9AE}" pid="6" name="Document Confidentiality">
    <vt:lpwstr>Unrestricted</vt:lpwstr>
  </property>
</Properties>
</file>