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86401" autoAdjust="0"/>
  </p:normalViewPr>
  <p:slideViewPr>
    <p:cSldViewPr>
      <p:cViewPr varScale="1">
        <p:scale>
          <a:sx n="75" d="100"/>
          <a:sy n="75" d="100"/>
        </p:scale>
        <p:origin x="1194" y="5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6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5G_HYPOS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5G </a:t>
            </a:r>
            <a:r>
              <a:rPr lang="en-US" dirty="0">
                <a:solidFill>
                  <a:srgbClr val="FF0000"/>
                </a:solidFill>
              </a:rPr>
              <a:t>positioning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Lionel Ries</a:t>
            </a:r>
            <a:endParaRPr lang="en-US" dirty="0"/>
          </a:p>
          <a:p>
            <a:r>
              <a:rPr lang="en-US" dirty="0" smtClean="0"/>
              <a:t>ESA</a:t>
            </a:r>
            <a:endParaRPr lang="en-US" dirty="0"/>
          </a:p>
          <a:p>
            <a:r>
              <a:rPr lang="en-US" dirty="0" smtClean="0"/>
              <a:t>5G_HYPOS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S1-181726</a:t>
            </a:r>
          </a:p>
          <a:p>
            <a:pPr eaLnBrk="0" hangingPunct="0"/>
            <a:r>
              <a:rPr lang="en-GB" sz="1800" b="1" i="1" smtClean="0">
                <a:solidFill>
                  <a:srgbClr val="0070C0"/>
                </a:solidFill>
                <a:ea typeface="MS Mincho" pitchFamily="49" charset="-128"/>
              </a:rPr>
              <a:t>()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Porto, Portugal, 8-12 May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FS_5G_HYPOS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Yes</a:t>
            </a:r>
            <a:endParaRPr lang="en-GB" dirty="0"/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</a:t>
            </a:r>
            <a:r>
              <a:rPr lang="en-GB" dirty="0" smtClean="0"/>
              <a:t>SP#80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5G_HYPOS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 lvl="1">
              <a:defRPr/>
            </a:pPr>
            <a:r>
              <a:rPr lang="en-GB" dirty="0" smtClean="0"/>
              <a:t>Update to TS 22.261 Completion</a:t>
            </a:r>
            <a:r>
              <a:rPr lang="en-GB" dirty="0"/>
              <a:t>: 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5G_HYPOS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1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[3]</a:t>
            </a: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 smtClean="0"/>
              <a:t>5G_HYPOS </a:t>
            </a:r>
            <a:r>
              <a:rPr lang="en-GB" sz="3200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</a:t>
            </a:r>
            <a:r>
              <a:rPr lang="en-GB" sz="2000" dirty="0" smtClean="0"/>
              <a:t>information/approval: SA#81 (09/2018)</a:t>
            </a:r>
            <a:endParaRPr lang="en-GB" sz="2000" dirty="0"/>
          </a:p>
          <a:p>
            <a:pPr lvl="1">
              <a:defRPr/>
            </a:pPr>
            <a:endParaRPr lang="en-GB" sz="2000" dirty="0" smtClean="0"/>
          </a:p>
          <a:p>
            <a:pPr marL="457200" lvl="1" indent="0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5G_HYPOS </a:t>
            </a:r>
            <a:r>
              <a:rPr lang="en-GB" sz="3200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US" dirty="0"/>
              <a:t>Addition of requirements based on the result of </a:t>
            </a:r>
            <a:r>
              <a:rPr lang="en-US" dirty="0" smtClean="0"/>
              <a:t>TR 22.872 (</a:t>
            </a:r>
            <a:r>
              <a:rPr lang="en-GB" dirty="0" smtClean="0"/>
              <a:t>CRs for 22.261)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Depends on level of agreement / coverage in SA1#83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5G_HYPOS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[</a:t>
            </a:r>
            <a:r>
              <a:rPr lang="en-GB" dirty="0" smtClean="0"/>
              <a:t>50-100%]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5G_HY_POS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972982"/>
              </p:ext>
            </p:extLst>
          </p:nvPr>
        </p:nvGraphicFramePr>
        <p:xfrm>
          <a:off x="674334" y="2204864"/>
          <a:ext cx="7795331" cy="93360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3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S1-181607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ESA (European</a:t>
                      </a:r>
                      <a:r>
                        <a:rPr lang="en-US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Space Agency)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 on 5G positioning services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1243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60</TotalTime>
  <Words>252</Words>
  <Application>Microsoft Office PowerPoint</Application>
  <PresentationFormat>On-screen Show (4:3)</PresentationFormat>
  <Paragraphs>68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Bookman Old Style</vt:lpstr>
      <vt:lpstr>Calibri</vt:lpstr>
      <vt:lpstr>MS Mincho</vt:lpstr>
      <vt:lpstr>Times New Roman</vt:lpstr>
      <vt:lpstr>Blank Presentation</vt:lpstr>
      <vt:lpstr>5G_HYPOS Status Update 5G positioning services</vt:lpstr>
      <vt:lpstr>FS_5G_HYPOS Status</vt:lpstr>
      <vt:lpstr>5G_HYPOS Progress</vt:lpstr>
      <vt:lpstr>5G_HYPOS Meeting Time</vt:lpstr>
      <vt:lpstr>5G_HYPOS Completion Date</vt:lpstr>
      <vt:lpstr>5G_HYPOS Planning/Progress</vt:lpstr>
      <vt:lpstr>Work plan between meetings</vt:lpstr>
      <vt:lpstr>5G_HYPOS Progress Estimate</vt:lpstr>
      <vt:lpstr>5G_HY_POS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Lionel Ries</cp:lastModifiedBy>
  <cp:revision>322</cp:revision>
  <cp:lastPrinted>2000-01-14T10:02:55Z</cp:lastPrinted>
  <dcterms:created xsi:type="dcterms:W3CDTF">1999-11-22T09:19:47Z</dcterms:created>
  <dcterms:modified xsi:type="dcterms:W3CDTF">2018-05-11T12:08:56Z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