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8964488" cy="1470025"/>
          </a:xfrm>
        </p:spPr>
        <p:txBody>
          <a:bodyPr/>
          <a:lstStyle/>
          <a:p>
            <a:r>
              <a:rPr lang="en-US" dirty="0" smtClean="0"/>
              <a:t>5GSAT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Integration of Satellite Access in 5G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Cyril MICHEL</a:t>
            </a:r>
          </a:p>
          <a:p>
            <a:r>
              <a:rPr lang="en-US" dirty="0" smtClean="0"/>
              <a:t>THALES S.A</a:t>
            </a:r>
          </a:p>
          <a:p>
            <a:r>
              <a:rPr lang="en-US" dirty="0" smtClean="0"/>
              <a:t>5GSAT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S1-181718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r>
              <a:rPr lang="pt-BR" sz="1200" b="1" dirty="0" smtClean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SP#80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WID 5GSAT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 Item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 marL="0" indent="0">
              <a:buNone/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5GSAT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TS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SA#81 (09/2018)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SA#81 (09/2018)</a:t>
            </a:r>
          </a:p>
          <a:p>
            <a:pPr>
              <a:defRPr/>
            </a:pPr>
            <a:endParaRPr lang="en-GB" sz="24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buFontTx/>
              <a:buChar char="-"/>
              <a:defRPr/>
            </a:pPr>
            <a:r>
              <a:rPr lang="en-GB" dirty="0" smtClean="0"/>
              <a:t>Identification of (sub)clauses to be modified or added in TS 22.261 on the basis of TR 22.822 (from FS_5GSAT).</a:t>
            </a:r>
          </a:p>
          <a:p>
            <a:pPr lvl="1">
              <a:buFontTx/>
              <a:buChar char="-"/>
              <a:defRPr/>
            </a:pPr>
            <a:r>
              <a:rPr lang="en-GB" dirty="0" smtClean="0"/>
              <a:t>Associated specifications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buFontTx/>
              <a:buChar char="-"/>
              <a:defRPr/>
            </a:pPr>
            <a:r>
              <a:rPr lang="en-GB" dirty="0"/>
              <a:t>Identification of (sub)clauses to be modified or added in TS 22.261 on the basis of TR 22.822 (from FS_5GSAT).</a:t>
            </a:r>
          </a:p>
          <a:p>
            <a:pPr lvl="1">
              <a:defRPr/>
            </a:pPr>
            <a:r>
              <a:rPr lang="en-GB" dirty="0" smtClean="0"/>
              <a:t>Development of associated Specifications</a:t>
            </a:r>
          </a:p>
          <a:p>
            <a:pPr lvl="1">
              <a:defRPr/>
            </a:pPr>
            <a:r>
              <a:rPr lang="en-GB" dirty="0" smtClean="0"/>
              <a:t>Tentative start date: </a:t>
            </a:r>
            <a:r>
              <a:rPr lang="en-GB" dirty="0" smtClean="0"/>
              <a:t>20/06/2018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5GSAT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261</Words>
  <Application>Microsoft Office PowerPoint</Application>
  <PresentationFormat>Affichage à l'écran (4:3)</PresentationFormat>
  <Paragraphs>66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Blank Presentation</vt:lpstr>
      <vt:lpstr>5GSAT Status Update Integration of Satellite Access in 5G </vt:lpstr>
      <vt:lpstr>5GSAT Status</vt:lpstr>
      <vt:lpstr>5GSAT Progress</vt:lpstr>
      <vt:lpstr>5GSAT Meeting Time</vt:lpstr>
      <vt:lpstr>5GSAT Completion Date</vt:lpstr>
      <vt:lpstr>5GSAT Planning/Progress</vt:lpstr>
      <vt:lpstr>Work plan between meetings</vt:lpstr>
      <vt:lpstr>FS_5GSAT Progress Estimate</vt:lpstr>
      <vt:lpstr>5GSAT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ADSL</cp:lastModifiedBy>
  <cp:revision>319</cp:revision>
  <cp:lastPrinted>2000-01-14T10:02:55Z</cp:lastPrinted>
  <dcterms:created xsi:type="dcterms:W3CDTF">1999-11-22T09:19:47Z</dcterms:created>
  <dcterms:modified xsi:type="dcterms:W3CDTF">2018-05-11T09:39:20Z</dcterms:modified>
  <cp:category>Presentation</cp:category>
</cp:coreProperties>
</file>