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6" d="100"/>
          <a:sy n="76" d="100"/>
        </p:scale>
        <p:origin x="307" y="6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981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461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484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419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8957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0572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926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MARCOM Status Update</a:t>
            </a:r>
            <a:br>
              <a:rPr lang="en-US" dirty="0"/>
            </a:br>
            <a:r>
              <a:rPr lang="en-US" sz="3200" dirty="0"/>
              <a:t>Maritime Communication Services over 3GPP system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S1-181692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511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#82</a:t>
            </a:r>
          </a:p>
          <a:p>
            <a:r>
              <a:rPr lang="pt-BR" sz="1200" b="1" dirty="0"/>
              <a:t>Dubrovnik, Croatia, 7 - 11 May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5596" y="4221163"/>
            <a:ext cx="6400800" cy="1752600"/>
          </a:xfrm>
        </p:spPr>
        <p:txBody>
          <a:bodyPr/>
          <a:lstStyle/>
          <a:p>
            <a:r>
              <a:rPr lang="en-US" dirty="0" err="1"/>
              <a:t>Hyounhee</a:t>
            </a:r>
            <a:r>
              <a:rPr lang="en-US" dirty="0"/>
              <a:t> Koo</a:t>
            </a:r>
          </a:p>
          <a:p>
            <a:r>
              <a:rPr lang="en-US" dirty="0" err="1"/>
              <a:t>SyncTechno</a:t>
            </a:r>
            <a:r>
              <a:rPr lang="en-US" dirty="0"/>
              <a:t> Inc.</a:t>
            </a:r>
          </a:p>
          <a:p>
            <a:r>
              <a:rPr lang="en-US" dirty="0"/>
              <a:t>MARCOM Rapporteur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MARCOM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Yes</a:t>
            </a:r>
          </a:p>
          <a:p>
            <a:endParaRPr lang="en-GB" dirty="0"/>
          </a:p>
          <a:p>
            <a:r>
              <a:rPr lang="en-GB" altLang="ko-KR" dirty="0"/>
              <a:t>This WI has been approved at </a:t>
            </a:r>
            <a:r>
              <a:rPr lang="en-GB" altLang="ko-KR" dirty="0" err="1"/>
              <a:t>SP#xx</a:t>
            </a:r>
            <a:endParaRPr lang="en-GB" altLang="ko-KR" dirty="0"/>
          </a:p>
          <a:p>
            <a:pPr marL="457200" lvl="1" indent="0"/>
            <a:r>
              <a:rPr lang="en-GB" altLang="ko-KR" dirty="0"/>
              <a:t>Approved WID is in </a:t>
            </a:r>
            <a:r>
              <a:rPr lang="en-GB" altLang="ko-KR" dirty="0" err="1"/>
              <a:t>tdoc</a:t>
            </a:r>
            <a:r>
              <a:rPr lang="en-GB" altLang="ko-KR" dirty="0"/>
              <a:t> SP-</a:t>
            </a:r>
            <a:r>
              <a:rPr lang="en-GB" altLang="ko-KR" dirty="0" err="1"/>
              <a:t>xxxxxx</a:t>
            </a:r>
            <a:r>
              <a:rPr lang="en-GB" altLang="ko-KR" dirty="0"/>
              <a:t> </a:t>
            </a:r>
          </a:p>
          <a:p>
            <a:endParaRPr lang="en-GB" altLang="ko-KR" dirty="0"/>
          </a:p>
          <a:p>
            <a:r>
              <a:rPr lang="en-GB" altLang="ko-KR" dirty="0"/>
              <a:t>This WI has not been approved by SP</a:t>
            </a:r>
          </a:p>
          <a:p>
            <a:pPr marL="457200" lvl="1" indent="0"/>
            <a:r>
              <a:rPr lang="en-GB" altLang="ko-KR" dirty="0"/>
              <a:t>The following slides assume approval at SP#80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470784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MARCOM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dirty="0"/>
              <a:t>Agreed WID MARCOM</a:t>
            </a:r>
            <a:endParaRPr lang="en-GB" dirty="0"/>
          </a:p>
          <a:p>
            <a:pPr>
              <a:spcAft>
                <a:spcPts val="600"/>
              </a:spcAft>
              <a:defRPr/>
            </a:pPr>
            <a:endParaRPr lang="en-GB" dirty="0"/>
          </a:p>
          <a:p>
            <a:pPr>
              <a:spcAft>
                <a:spcPts val="600"/>
              </a:spcAft>
              <a:defRPr/>
            </a:pPr>
            <a:r>
              <a:rPr lang="en-GB" dirty="0"/>
              <a:t>Work/Study Item Completion: 0%</a:t>
            </a:r>
          </a:p>
          <a:p>
            <a:pPr>
              <a:spcAft>
                <a:spcPts val="600"/>
              </a:spcAft>
              <a:defRPr/>
            </a:pPr>
            <a:endParaRPr lang="en-GB" dirty="0"/>
          </a:p>
          <a:p>
            <a:pPr>
              <a:spcAft>
                <a:spcPts val="600"/>
              </a:spcAft>
              <a:defRPr/>
            </a:pPr>
            <a:r>
              <a:rPr lang="en-GB" dirty="0"/>
              <a:t>Controversial issues</a:t>
            </a:r>
          </a:p>
          <a:p>
            <a:pPr lvl="1">
              <a:spcAft>
                <a:spcPts val="600"/>
              </a:spcAft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6201913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MARCOM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373669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MARCOM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Addition of requirements based on the result of TR 22.819</a:t>
            </a:r>
          </a:p>
          <a:p>
            <a:pPr>
              <a:defRPr/>
            </a:pPr>
            <a:r>
              <a:rPr lang="en-GB" dirty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altLang="ko-KR" dirty="0"/>
              <a:t>SA1#84 (November 2018)</a:t>
            </a:r>
          </a:p>
          <a:p>
            <a:pPr lvl="2">
              <a:defRPr/>
            </a:pPr>
            <a:r>
              <a:rPr lang="en-GB" altLang="ko-KR" dirty="0"/>
              <a:t>Addition of requirements based on the result of TR 22.819</a:t>
            </a:r>
          </a:p>
          <a:p>
            <a:pPr lvl="2">
              <a:defRPr/>
            </a:pPr>
            <a:r>
              <a:rPr lang="en-GB" altLang="ko-KR" dirty="0"/>
              <a:t>Completion of Stage 1 normative work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4346045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/>
              <a:t>N/A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80978325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MARCOM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altLang="ko-KR" dirty="0"/>
              <a:t>now: 0%</a:t>
            </a:r>
          </a:p>
          <a:p>
            <a:pPr lvl="1">
              <a:defRPr/>
            </a:pPr>
            <a:r>
              <a:rPr lang="en-GB" altLang="ko-KR" dirty="0"/>
              <a:t>Next meeting: 50%</a:t>
            </a:r>
          </a:p>
          <a:p>
            <a:pPr lvl="1">
              <a:defRPr/>
            </a:pPr>
            <a:r>
              <a:rPr lang="en-GB" altLang="ko-KR" dirty="0"/>
              <a:t>In two meetings: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683963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MARCOM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74238795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26</TotalTime>
  <Words>242</Words>
  <Application>Microsoft Office PowerPoint</Application>
  <PresentationFormat>화면 슬라이드 쇼(4:3)</PresentationFormat>
  <Paragraphs>64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3" baseType="lpstr">
      <vt:lpstr>MS Mincho</vt:lpstr>
      <vt:lpstr>Arial</vt:lpstr>
      <vt:lpstr>Bookman Old Style</vt:lpstr>
      <vt:lpstr>Times New Roman</vt:lpstr>
      <vt:lpstr>Blank Presentation</vt:lpstr>
      <vt:lpstr>MARCOM Status Update Maritime Communication Services over 3GPP system</vt:lpstr>
      <vt:lpstr>MARCOM Status</vt:lpstr>
      <vt:lpstr>MARCOM Progress</vt:lpstr>
      <vt:lpstr>MARCOM Meeting Time</vt:lpstr>
      <vt:lpstr>MARCOM Planning/Progress</vt:lpstr>
      <vt:lpstr>Work plan between meetings</vt:lpstr>
      <vt:lpstr>MARCOM Progress Estimate</vt:lpstr>
      <vt:lpstr>MARCOM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Koo2</cp:lastModifiedBy>
  <cp:revision>321</cp:revision>
  <cp:lastPrinted>2000-01-14T10:02:55Z</cp:lastPrinted>
  <dcterms:created xsi:type="dcterms:W3CDTF">1999-11-22T09:19:47Z</dcterms:created>
  <dcterms:modified xsi:type="dcterms:W3CDTF">2018-05-11T09:37:49Z</dcterms:modified>
  <cp:category>Presentation</cp:category>
</cp:coreProperties>
</file>