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4" r:id="rId3"/>
    <p:sldId id="256" r:id="rId4"/>
    <p:sldId id="262" r:id="rId5"/>
    <p:sldId id="260" r:id="rId6"/>
    <p:sldId id="265" r:id="rId7"/>
    <p:sldId id="266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06" y="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2130425"/>
            <a:ext cx="8496944" cy="1470025"/>
          </a:xfrm>
        </p:spPr>
        <p:txBody>
          <a:bodyPr/>
          <a:lstStyle/>
          <a:p>
            <a:r>
              <a:rPr lang="en-US" dirty="0" smtClean="0"/>
              <a:t>UIA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User Identities </a:t>
            </a:r>
            <a:r>
              <a:rPr lang="en-US" dirty="0">
                <a:solidFill>
                  <a:srgbClr val="FF0000"/>
                </a:solidFill>
              </a:rPr>
              <a:t>and Authentication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Kurt Bischinger</a:t>
            </a:r>
          </a:p>
          <a:p>
            <a:r>
              <a:rPr lang="en-US" dirty="0"/>
              <a:t>Deutsche Telekom</a:t>
            </a:r>
          </a:p>
          <a:p>
            <a:r>
              <a:rPr lang="en-US" dirty="0" smtClean="0"/>
              <a:t>UIA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S1-181688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511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#82</a:t>
            </a:r>
            <a:endParaRPr lang="en-GB" sz="1200" b="1" dirty="0"/>
          </a:p>
          <a:p>
            <a:r>
              <a:rPr lang="pt-BR" sz="1200" b="1" dirty="0" smtClean="0"/>
              <a:t>Dubrovnik, Croatia, 7 - 11 May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UIA </a:t>
            </a:r>
            <a:r>
              <a:rPr lang="en-GB" dirty="0"/>
              <a:t>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</a:t>
            </a:r>
            <a:r>
              <a:rPr lang="en-GB" dirty="0" smtClean="0"/>
              <a:t>y</a:t>
            </a:r>
            <a:endParaRPr lang="en-GB" dirty="0"/>
          </a:p>
          <a:p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The following slides assume approval at </a:t>
            </a:r>
            <a:r>
              <a:rPr lang="en-GB" dirty="0" smtClean="0"/>
              <a:t>SP#81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UIA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Work item </a:t>
            </a:r>
            <a:r>
              <a:rPr lang="en-GB" dirty="0"/>
              <a:t>proposal agreed</a:t>
            </a:r>
          </a:p>
          <a:p>
            <a:pPr>
              <a:defRPr/>
            </a:pPr>
            <a:r>
              <a:rPr lang="en-GB" dirty="0"/>
              <a:t>Work/Study Item Completion: 0%</a:t>
            </a:r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UIA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UIA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Agree CRs to TS 22.101 and TS 22.115 to include requirements as identified in TR 22.904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UIA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UIA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32002"/>
              </p:ext>
            </p:extLst>
          </p:nvPr>
        </p:nvGraphicFramePr>
        <p:xfrm>
          <a:off x="684213" y="2924175"/>
          <a:ext cx="7772400" cy="2455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S1-181687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Deutsche Telekom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New WID on User Identities and Authentication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195</Words>
  <Application>Microsoft Office PowerPoint</Application>
  <PresentationFormat>Bildschirmpräsentation (4:3)</PresentationFormat>
  <Paragraphs>51</Paragraphs>
  <Slides>7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3" baseType="lpstr">
      <vt:lpstr>MS Mincho</vt:lpstr>
      <vt:lpstr>Arial</vt:lpstr>
      <vt:lpstr>Bookman Old Style</vt:lpstr>
      <vt:lpstr>Calibri</vt:lpstr>
      <vt:lpstr>Times New Roman</vt:lpstr>
      <vt:lpstr>Blank Presentation</vt:lpstr>
      <vt:lpstr>UIA Status Update User Identities and Authentication</vt:lpstr>
      <vt:lpstr>UIA Status</vt:lpstr>
      <vt:lpstr>UIA Progress</vt:lpstr>
      <vt:lpstr>UIA Meeting Time</vt:lpstr>
      <vt:lpstr>UIA Planning/Progress</vt:lpstr>
      <vt:lpstr>UIA Progress Estimate</vt:lpstr>
      <vt:lpstr>UIA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Kurt Bischinger M</cp:lastModifiedBy>
  <cp:revision>323</cp:revision>
  <cp:lastPrinted>2000-01-14T10:02:55Z</cp:lastPrinted>
  <dcterms:created xsi:type="dcterms:W3CDTF">1999-11-22T09:19:47Z</dcterms:created>
  <dcterms:modified xsi:type="dcterms:W3CDTF">2018-05-10T16:40:32Z</dcterms:modified>
  <cp:category>Presentation</cp:category>
</cp:coreProperties>
</file>