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10" autoAdjust="0"/>
    <p:restoredTop sz="86401" autoAdjust="0"/>
  </p:normalViewPr>
  <p:slideViewPr>
    <p:cSldViewPr>
      <p:cViewPr varScale="1">
        <p:scale>
          <a:sx n="100" d="100"/>
          <a:sy n="100" d="100"/>
        </p:scale>
        <p:origin x="1376" y="16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PDBDT</a:t>
            </a:r>
            <a:r>
              <a:rPr lang="ja-JP" altLang="en-US" dirty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Policy delivery to UE for background data transfer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Takatsugu</a:t>
            </a:r>
            <a:r>
              <a:rPr lang="en-US" dirty="0"/>
              <a:t> </a:t>
            </a:r>
            <a:r>
              <a:rPr lang="en-US" dirty="0" err="1"/>
              <a:t>Kito</a:t>
            </a:r>
            <a:endParaRPr lang="en-US" dirty="0"/>
          </a:p>
          <a:p>
            <a:r>
              <a:rPr lang="en-US" dirty="0"/>
              <a:t>KDDI</a:t>
            </a:r>
          </a:p>
          <a:p>
            <a:r>
              <a:rPr lang="en-US" dirty="0"/>
              <a:t>PDBDT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S1-181670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511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#82</a:t>
            </a:r>
          </a:p>
          <a:p>
            <a:r>
              <a:rPr lang="pt-BR" sz="1200" b="1" dirty="0"/>
              <a:t>Dubrovnik, Croatia, 7 - 11 May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y</a:t>
            </a:r>
          </a:p>
          <a:p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The following slides assume approval at SP#80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PDBDT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New WID was agreed. </a:t>
            </a:r>
          </a:p>
          <a:p>
            <a:pPr lvl="1">
              <a:defRPr/>
            </a:pPr>
            <a:r>
              <a:rPr lang="en-GB" dirty="0"/>
              <a:t>A CR was agreed.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PDBDT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</a:t>
            </a:r>
            <a:r>
              <a:rPr lang="en-GB"/>
              <a:t>: &lt;1/10</a:t>
            </a: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PDBDT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US" sz="2400" dirty="0"/>
              <a:t>Target completion date in WID: 06/2018 SA#80 </a:t>
            </a: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PDBDT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943987"/>
              </p:ext>
            </p:extLst>
          </p:nvPr>
        </p:nvGraphicFramePr>
        <p:xfrm>
          <a:off x="683568" y="1844824"/>
          <a:ext cx="7772400" cy="150050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S1-181669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KDDI, NEC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New WID on Policy delivery to UE for background data transfer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S1-181671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KDDI, TOYOTA ITC, NTT DOCOMO, Cisco, Vodafone,</a:t>
                      </a:r>
                      <a:r>
                        <a:rPr lang="en-GB" altLang="ja-JP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ja-JP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Ericsson, SK Telecom, Intel,</a:t>
                      </a:r>
                      <a:r>
                        <a:rPr lang="ja-JP" altLang="ja-JP" sz="1400">
                          <a:effectLst/>
                        </a:rPr>
                        <a:t> </a:t>
                      </a: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NEC, Huawei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22.261 CR#0098 </a:t>
                      </a:r>
                      <a:r>
                        <a:rPr lang="en-GB" sz="1400" baseline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rev 3, Rel-16, </a:t>
                      </a: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Policy delivery to UE for background data transfer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91</TotalTime>
  <Words>216</Words>
  <Application>Microsoft Macintosh PowerPoint</Application>
  <PresentationFormat>画面に合わせる (4:3)</PresentationFormat>
  <Paragraphs>47</Paragraphs>
  <Slides>6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MS Mincho</vt:lpstr>
      <vt:lpstr>Arial</vt:lpstr>
      <vt:lpstr>Bookman Old Style</vt:lpstr>
      <vt:lpstr>Calibri</vt:lpstr>
      <vt:lpstr>Times New Roman</vt:lpstr>
      <vt:lpstr>Blank Presentation</vt:lpstr>
      <vt:lpstr>PDBDT Status Update Policy delivery to UE for background data transfer</vt:lpstr>
      <vt:lpstr>&lt;WI Code&gt; Status</vt:lpstr>
      <vt:lpstr>PDBDT Progress</vt:lpstr>
      <vt:lpstr>PDBDT Meeting Time</vt:lpstr>
      <vt:lpstr>PDBDT Completion Date</vt:lpstr>
      <vt:lpstr>PDBDT Agreed documents</vt:lpstr>
    </vt:vector>
  </TitlesOfParts>
  <Company>MCC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Microsoft Office ユーザー</cp:lastModifiedBy>
  <cp:revision>322</cp:revision>
  <cp:lastPrinted>2000-01-14T10:02:55Z</cp:lastPrinted>
  <dcterms:created xsi:type="dcterms:W3CDTF">1999-11-22T09:19:47Z</dcterms:created>
  <dcterms:modified xsi:type="dcterms:W3CDTF">2018-05-11T10:13:40Z</dcterms:modified>
  <cp:category>Presentation</cp:category>
</cp:coreProperties>
</file>