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380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MuD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GB" dirty="0"/>
              <a:t>WID on multi-device and multi-identity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  <a:p>
            <a:r>
              <a:rPr lang="en-US" dirty="0" err="1"/>
              <a:t>MuD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S1-181666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r>
              <a:rPr lang="pt-BR" sz="1200" b="1" dirty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Yes</a:t>
            </a:r>
          </a:p>
          <a:p>
            <a:endParaRPr lang="en-GB" dirty="0"/>
          </a:p>
          <a:p>
            <a:pPr marL="457200" lvl="1" indent="0">
              <a:buFontTx/>
              <a:buNone/>
            </a:pPr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SP#80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CR to TS 22.173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85%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  <a:p>
            <a:pPr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Add any missing requirement (if any)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85% (not set to 100% just in case)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/>
              <a:t> Agreed </a:t>
            </a:r>
            <a:r>
              <a:rPr lang="en-GB" dirty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842837"/>
              </p:ext>
            </p:extLst>
          </p:nvPr>
        </p:nvGraphicFramePr>
        <p:xfrm>
          <a:off x="684213" y="2924174"/>
          <a:ext cx="7772400" cy="165925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4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4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S1-181739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Ericsson, Orange, Deutsche Telekom, Telecom Italia, China Unicom, LG Electronics, Vodafone, Huawei, Verizon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Multi-device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46892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39</TotalTime>
  <Words>241</Words>
  <Application>Microsoft Office PowerPoint</Application>
  <PresentationFormat>On-screen Show (4:3)</PresentationFormat>
  <Paragraphs>61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MuD Status Update WID on multi-device and multi-identity</vt:lpstr>
      <vt:lpstr>MuD Status</vt:lpstr>
      <vt:lpstr>MuD Progress</vt:lpstr>
      <vt:lpstr>MuD Meeting Time</vt:lpstr>
      <vt:lpstr>MuD Completion Date</vt:lpstr>
      <vt:lpstr>MuD Planning/Progress</vt:lpstr>
      <vt:lpstr>MuD Progress Estimate</vt:lpstr>
      <vt:lpstr>MuD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 3</cp:lastModifiedBy>
  <cp:revision>326</cp:revision>
  <cp:lastPrinted>2000-01-14T10:02:55Z</cp:lastPrinted>
  <dcterms:created xsi:type="dcterms:W3CDTF">1999-11-22T09:19:47Z</dcterms:created>
  <dcterms:modified xsi:type="dcterms:W3CDTF">2018-05-11T10:11:37Z</dcterms:modified>
  <cp:category>Presentation</cp:category>
</cp:coreProperties>
</file>