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75" d="100"/>
          <a:sy n="75" d="100"/>
        </p:scale>
        <p:origin x="916" y="6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5GLAN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5GLAN Requirements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Jose Almodovar</a:t>
            </a:r>
          </a:p>
          <a:p>
            <a:r>
              <a:rPr lang="en-US" dirty="0"/>
              <a:t>KPN</a:t>
            </a:r>
          </a:p>
          <a:p>
            <a:r>
              <a:rPr lang="en-US" dirty="0"/>
              <a:t>5GLAN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S1-181662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511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#82</a:t>
            </a:r>
          </a:p>
          <a:p>
            <a:r>
              <a:rPr lang="pt-BR" sz="1200" b="1" dirty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SP#80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meeting. Following documents have been accepted:</a:t>
            </a:r>
          </a:p>
          <a:p>
            <a:pPr lvl="1">
              <a:defRPr/>
            </a:pPr>
            <a:r>
              <a:rPr lang="en-GB" dirty="0"/>
              <a:t>WID - New WID on LAN support in 5G (S1-181372)</a:t>
            </a:r>
          </a:p>
          <a:p>
            <a:pPr lvl="1">
              <a:defRPr/>
            </a:pPr>
            <a:r>
              <a:rPr lang="en-GB" dirty="0"/>
              <a:t>CR - CR22.261v16.3.0: Inclusion of ethernet transport services in TS 22.261 (S1-181547)</a:t>
            </a:r>
          </a:p>
          <a:p>
            <a:pPr marL="457200" lvl="1" indent="0">
              <a:buNone/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40%</a:t>
            </a:r>
          </a:p>
          <a:p>
            <a:pPr>
              <a:defRPr/>
            </a:pPr>
            <a:r>
              <a:rPr lang="en-GB" dirty="0"/>
              <a:t>Draft  Section TS 22.261 Completion: 40%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Terminology should be discussed and agreed.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5GLAN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CR to SA plenary:</a:t>
            </a:r>
          </a:p>
          <a:p>
            <a:pPr lvl="1">
              <a:defRPr/>
            </a:pPr>
            <a:r>
              <a:rPr lang="en-GB" sz="2000" dirty="0"/>
              <a:t>For approval: SA#81 (09/2018)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Agree terminology </a:t>
            </a:r>
          </a:p>
          <a:p>
            <a:pPr lvl="1">
              <a:defRPr/>
            </a:pPr>
            <a:r>
              <a:rPr lang="en-GB" dirty="0"/>
              <a:t>Agree CR22.261v16.3.0: 5GLAN Requirements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Conference call (at least 2):</a:t>
            </a:r>
          </a:p>
          <a:p>
            <a:pPr lvl="1">
              <a:defRPr/>
            </a:pPr>
            <a:r>
              <a:rPr lang="en-GB" dirty="0"/>
              <a:t>Agree terminology </a:t>
            </a:r>
          </a:p>
          <a:p>
            <a:pPr lvl="1">
              <a:defRPr/>
            </a:pPr>
            <a:r>
              <a:rPr lang="en-GB" dirty="0"/>
              <a:t>Agree CR22.261v16.3.0: 5GLAN Requirements</a:t>
            </a:r>
          </a:p>
          <a:p>
            <a:pPr lvl="1">
              <a:defRPr/>
            </a:pPr>
            <a:r>
              <a:rPr lang="en-GB" dirty="0"/>
              <a:t>Tentative start date: 01/06/2018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40%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5GLAN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284115"/>
              </p:ext>
            </p:extLst>
          </p:nvPr>
        </p:nvGraphicFramePr>
        <p:xfrm>
          <a:off x="685800" y="1916832"/>
          <a:ext cx="7795331" cy="73629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2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S1-181372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WID on LAN support in 5G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S1-181547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Qualcomm Incorporated, Siemens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CR22.261v16.3.0: Inclusion of ethernet transport services in TS 22.261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929</TotalTime>
  <Words>291</Words>
  <Application>Microsoft Office PowerPoint</Application>
  <PresentationFormat>On-screen Show (4:3)</PresentationFormat>
  <Paragraphs>69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5GLAN Status Update 5GLAN Requirements</vt:lpstr>
      <vt:lpstr>5GLAN Status</vt:lpstr>
      <vt:lpstr>5GLAN Progress</vt:lpstr>
      <vt:lpstr>5GLAN Meeting Time</vt:lpstr>
      <vt:lpstr>5GLAN Completion Date</vt:lpstr>
      <vt:lpstr>5GLAN Planning/Progress</vt:lpstr>
      <vt:lpstr>Work plan between meetings</vt:lpstr>
      <vt:lpstr>5GLAN Progress Estimate</vt:lpstr>
      <vt:lpstr>5GLAN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Almodovar Chico, J.L. (José)</cp:lastModifiedBy>
  <cp:revision>319</cp:revision>
  <cp:lastPrinted>2000-01-14T10:02:55Z</cp:lastPrinted>
  <dcterms:created xsi:type="dcterms:W3CDTF">1999-11-22T09:19:47Z</dcterms:created>
  <dcterms:modified xsi:type="dcterms:W3CDTF">2018-05-11T08:23:59Z</dcterms:modified>
  <cp:category>Presentation</cp:category>
</cp:coreProperties>
</file>