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3565" autoAdjust="0"/>
  </p:normalViewPr>
  <p:slideViewPr>
    <p:cSldViewPr>
      <p:cViewPr varScale="1">
        <p:scale>
          <a:sx n="112" d="100"/>
          <a:sy n="112" d="100"/>
        </p:scale>
        <p:origin x="133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196752"/>
            <a:ext cx="7846640" cy="2403699"/>
          </a:xfrm>
        </p:spPr>
        <p:txBody>
          <a:bodyPr/>
          <a:lstStyle/>
          <a:p>
            <a:r>
              <a:rPr lang="en-US" altLang="zh-CN" dirty="0"/>
              <a:t>WID </a:t>
            </a:r>
            <a:r>
              <a:rPr lang="en-GB" altLang="zh-CN" dirty="0"/>
              <a:t>MOBRT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WID on inter-RAT Mobility requirements for real time </a:t>
            </a:r>
            <a:r>
              <a:rPr lang="en-GB" altLang="zh-CN" dirty="0"/>
              <a:t>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Yang Xu</a:t>
            </a:r>
          </a:p>
          <a:p>
            <a:r>
              <a:rPr lang="en-US" dirty="0"/>
              <a:t>OPPO</a:t>
            </a:r>
          </a:p>
          <a:p>
            <a:r>
              <a:rPr lang="en-US" dirty="0"/>
              <a:t>WID MOBRT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</a:t>
            </a:r>
            <a:r>
              <a:rPr lang="en-GB" altLang="zh-CN" b="1" dirty="0"/>
              <a:t>181660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5805264"/>
            <a:ext cx="266855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altLang="zh-CN" sz="1200" b="1" dirty="0"/>
              <a:t>Dubrovnik, Croatia, 7-11 May 2018</a:t>
            </a:r>
            <a:endParaRPr lang="en-GB" sz="1200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5A7E004D-218F-4918-83AF-EC942FF03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78245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>
            <a:extLst>
              <a:ext uri="{FF2B5EF4-FFF2-40B4-BE49-F238E27FC236}">
                <a16:creationId xmlns:a16="http://schemas.microsoft.com/office/drawing/2014/main" id="{065372C7-D194-4613-8C54-CFB6351FD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083" y="3409820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altLang="zh-CN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WID MOBRT</a:t>
            </a:r>
            <a:r>
              <a:rPr lang="en-US" altLang="zh-CN" dirty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WID MOBRT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marL="457200" lvl="1" indent="0">
              <a:buNone/>
              <a:defRPr/>
            </a:pPr>
            <a:r>
              <a:rPr lang="en-GB" dirty="0"/>
              <a:t>Requirement added on mobility management part of TS22.261.</a:t>
            </a:r>
          </a:p>
          <a:p>
            <a:pPr>
              <a:defRPr/>
            </a:pPr>
            <a:r>
              <a:rPr lang="en-GB" dirty="0"/>
              <a:t>Work/Study Item Completion:70%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/>
              <a:t>WID MOBRT</a:t>
            </a:r>
            <a:r>
              <a:rPr lang="en-US" altLang="zh-CN" dirty="0"/>
              <a:t>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Number of slots assigned at this meeting</a:t>
            </a:r>
          </a:p>
          <a:p>
            <a:pPr lvl="1">
              <a:defRPr/>
            </a:pPr>
            <a:r>
              <a:rPr lang="en-GB" altLang="zh-CN" dirty="0"/>
              <a:t>sum of plenary and drafting slots: 1hour</a:t>
            </a:r>
          </a:p>
          <a:p>
            <a:pPr marL="457200" lvl="1" indent="0">
              <a:buNone/>
              <a:defRPr/>
            </a:pPr>
            <a:endParaRPr lang="en-GB" altLang="zh-CN" dirty="0"/>
          </a:p>
          <a:p>
            <a:pPr marL="457200" lvl="1" indent="0">
              <a:buNone/>
              <a:defRPr/>
            </a:pPr>
            <a:endParaRPr lang="en-GB" altLang="zh-CN" dirty="0"/>
          </a:p>
          <a:p>
            <a:pPr>
              <a:defRPr/>
            </a:pPr>
            <a:r>
              <a:rPr lang="en-GB" altLang="zh-CN" dirty="0"/>
              <a:t>Number of slots requested for next meeting</a:t>
            </a:r>
          </a:p>
          <a:p>
            <a:pPr lvl="1">
              <a:defRPr/>
            </a:pPr>
            <a:r>
              <a:rPr lang="en-GB" altLang="zh-CN" dirty="0"/>
              <a:t>sum of plenary and drafting slots: 30mins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MOBRT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</a:t>
            </a:r>
            <a:r>
              <a:rPr lang="en-GB" sz="2400" dirty="0" err="1"/>
              <a:t>to</a:t>
            </a:r>
            <a:r>
              <a:rPr lang="en-GB" sz="2400" dirty="0"/>
              <a:t> SA plenary:</a:t>
            </a:r>
          </a:p>
          <a:p>
            <a:pPr lvl="1">
              <a:defRPr/>
            </a:pPr>
            <a:r>
              <a:rPr lang="en-GB" sz="2000" dirty="0"/>
              <a:t>For information: SA#80 (</a:t>
            </a:r>
            <a:r>
              <a:rPr lang="en-GB" altLang="zh-CN" sz="2000" dirty="0"/>
              <a:t>06/2018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MOBRT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Potential requirements on QoS and Network capability exposure part.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MOBRT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/>
              <a:t>WID MOBRT</a:t>
            </a:r>
            <a:r>
              <a:rPr lang="en-US" altLang="zh-CN" dirty="0"/>
              <a:t>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475662"/>
              </p:ext>
            </p:extLst>
          </p:nvPr>
        </p:nvGraphicFramePr>
        <p:xfrm>
          <a:off x="683568" y="1744741"/>
          <a:ext cx="7772400" cy="960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S1-181658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China Telecom, OPPO, Alibaba Inc., CATT, CATR, ZTE, Spreadtrum Communications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WID on inter-RAT mobility requirements for real time service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9EADDF1C-C30D-4FF1-A83F-B3468545C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89312"/>
              </p:ext>
            </p:extLst>
          </p:nvPr>
        </p:nvGraphicFramePr>
        <p:xfrm>
          <a:off x="683568" y="2701351"/>
          <a:ext cx="7772400" cy="7152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S1-181659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OPPO, China Mobile, China Telecom, Alibaba Inc., CATT, CATR, ZTE, KRRI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CR22.261v16.3.0: Inter-RAT Mobility requirement for </a:t>
                      </a:r>
                      <a:r>
                        <a:rPr lang="en-US" altLang="zh-CN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realtime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service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793</TotalTime>
  <Words>275</Words>
  <Application>Microsoft Office PowerPoint</Application>
  <PresentationFormat>全屏显示(4:3)</PresentationFormat>
  <Paragraphs>64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宋体</vt:lpstr>
      <vt:lpstr>Arial</vt:lpstr>
      <vt:lpstr>Bookman Old Style</vt:lpstr>
      <vt:lpstr>Calibri</vt:lpstr>
      <vt:lpstr>Times New Roman</vt:lpstr>
      <vt:lpstr>Blank Presentation</vt:lpstr>
      <vt:lpstr>WID MOBRT Status Update WID on inter-RAT Mobility requirements for real time service</vt:lpstr>
      <vt:lpstr>WID MOBRT Status</vt:lpstr>
      <vt:lpstr>WID MOBRT Progress</vt:lpstr>
      <vt:lpstr>WID MOBRT Meeting Time</vt:lpstr>
      <vt:lpstr>MOBRT Completion Date</vt:lpstr>
      <vt:lpstr>MOBRT Planning/Progress</vt:lpstr>
      <vt:lpstr>MOBRT Progress Estimate</vt:lpstr>
      <vt:lpstr>WID MOBRT Agreed documents</vt:lpstr>
      <vt:lpstr>PowerPoint 演示文稿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OPPO</cp:lastModifiedBy>
  <cp:revision>360</cp:revision>
  <cp:lastPrinted>2000-01-14T10:02:55Z</cp:lastPrinted>
  <dcterms:created xsi:type="dcterms:W3CDTF">1999-11-22T09:19:47Z</dcterms:created>
  <dcterms:modified xsi:type="dcterms:W3CDTF">2018-05-11T11:07:28Z</dcterms:modified>
  <cp:category>Presentation</cp:category>
</cp:coreProperties>
</file>