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844" y="2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FS_AVPROD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on Audio-Visual </a:t>
            </a:r>
            <a:r>
              <a:rPr lang="en-GB" dirty="0" smtClean="0">
                <a:solidFill>
                  <a:srgbClr val="FF0000"/>
                </a:solidFill>
              </a:rPr>
              <a:t/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Service </a:t>
            </a:r>
            <a:r>
              <a:rPr lang="en-GB" dirty="0">
                <a:solidFill>
                  <a:srgbClr val="FF0000"/>
                </a:solidFill>
              </a:rPr>
              <a:t>Production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Roland </a:t>
            </a:r>
            <a:r>
              <a:rPr lang="en-US" dirty="0" err="1" smtClean="0"/>
              <a:t>Beutler</a:t>
            </a:r>
            <a:endParaRPr lang="en-US" dirty="0" smtClean="0"/>
          </a:p>
          <a:p>
            <a:r>
              <a:rPr lang="en-US" dirty="0" smtClean="0"/>
              <a:t>EBU</a:t>
            </a:r>
          </a:p>
          <a:p>
            <a:r>
              <a:rPr lang="en-US" dirty="0" smtClean="0"/>
              <a:t>FS_AVPROD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S1-181568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FS_AVPROD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FS_AVPROD Progress</a:t>
            </a:r>
            <a:endParaRPr lang="en-GB" sz="32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8" y="1340769"/>
            <a:ext cx="83534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 description agreed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TR 22.xxx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FS_AVPROD Meeting </a:t>
            </a:r>
            <a:r>
              <a:rPr lang="en-GB" sz="32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err="1" smtClean="0"/>
              <a:t>tbd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FS_AVPROD</a:t>
            </a:r>
            <a:r>
              <a:rPr lang="en-GB" dirty="0"/>
              <a:t>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SA#83 (03/2019)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/>
              <a:t>No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sz="3200" dirty="0"/>
              <a:t>FS_AVPROD Planning/Progress</a:t>
            </a:r>
            <a:endParaRPr lang="en-GB" sz="3200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7" y="1222250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Skeleton of TR, first new use cases and 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SA1#84 (11/2018)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and potential requirements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SA1#85 (02/2019)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and potential requirements</a:t>
            </a:r>
          </a:p>
          <a:p>
            <a:pPr lvl="2">
              <a:defRPr/>
            </a:pPr>
            <a:r>
              <a:rPr lang="en-GB" dirty="0" smtClean="0"/>
              <a:t>Consolidation of Use Cases and potential requirements</a:t>
            </a:r>
          </a:p>
          <a:p>
            <a:pPr lvl="2">
              <a:defRPr/>
            </a:pPr>
            <a:r>
              <a:rPr lang="en-GB" dirty="0" smtClean="0"/>
              <a:t>Finalization of </a:t>
            </a:r>
            <a:r>
              <a:rPr lang="en-GB" dirty="0" smtClean="0"/>
              <a:t>TR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smtClean="0"/>
              <a:t>FS_AVPROD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30%</a:t>
            </a:r>
          </a:p>
          <a:p>
            <a:pPr lvl="1">
              <a:defRPr/>
            </a:pPr>
            <a:r>
              <a:rPr lang="en-GB" dirty="0" smtClean="0"/>
              <a:t>In two meetings: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In </a:t>
            </a:r>
            <a:r>
              <a:rPr lang="en-GB" dirty="0" smtClean="0"/>
              <a:t>three </a:t>
            </a:r>
            <a:r>
              <a:rPr lang="en-GB" dirty="0"/>
              <a:t>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/>
              <a:t>FS_AVPROD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buNone/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6786834"/>
              </p:ext>
            </p:extLst>
          </p:nvPr>
        </p:nvGraphicFramePr>
        <p:xfrm>
          <a:off x="684213" y="2924175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S1-181365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Feasibility Study on Audio-Visual Service Production (FS_AVPROD)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280</Words>
  <Application>Microsoft Office PowerPoint</Application>
  <PresentationFormat>Bildschirmpräsentation (4:3)</PresentationFormat>
  <Paragraphs>67</Paragraphs>
  <Slides>8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Blank Presentation</vt:lpstr>
      <vt:lpstr>FS_AVPROD Status Update Study on Audio-Visual  Service Production </vt:lpstr>
      <vt:lpstr>FS_AVPROD Status</vt:lpstr>
      <vt:lpstr>FS_AVPROD Progress</vt:lpstr>
      <vt:lpstr>FS_AVPROD Meeting Time</vt:lpstr>
      <vt:lpstr>FS_AVPROD Completion Date</vt:lpstr>
      <vt:lpstr>FS_AVPROD Planning/Progress</vt:lpstr>
      <vt:lpstr>FS_AVPROD Progress Estimate</vt:lpstr>
      <vt:lpstr>FS_AVPROD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Dr. Roland Beutler</cp:lastModifiedBy>
  <cp:revision>322</cp:revision>
  <cp:lastPrinted>2000-01-14T10:02:55Z</cp:lastPrinted>
  <dcterms:created xsi:type="dcterms:W3CDTF">1999-11-22T09:19:47Z</dcterms:created>
  <dcterms:modified xsi:type="dcterms:W3CDTF">2018-05-10T10:32:24Z</dcterms:modified>
  <cp:category>Presentation</cp:category>
</cp:coreProperties>
</file>