
<file path=[Content_Types].xml><?xml version="1.0" encoding="utf-8"?>
<Types xmlns="http://schemas.openxmlformats.org/package/2006/content-types">
  <Override PartName="/ppt/tags/tag8.xml" ContentType="application/vnd.openxmlformats-officedocument.presentationml.tags+xml"/>
  <Override PartName="/ppt/theme/theme5.xml" ContentType="application/vnd.openxmlformats-officedocument.theme+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Layouts/slideLayout46.xml" ContentType="application/vnd.openxmlformats-officedocument.presentationml.slideLayout+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tags/tag38.xml" ContentType="application/vnd.openxmlformats-officedocument.presentationml.tags+xml"/>
  <Override PartName="/ppt/tags/tag85.xml" ContentType="application/vnd.openxmlformats-officedocument.presentationml.tags+xml"/>
  <Override PartName="/ppt/slideLayouts/slideLayout24.xml" ContentType="application/vnd.openxmlformats-officedocument.presentationml.slideLayout+xml"/>
  <Override PartName="/ppt/tags/tag241.xml" ContentType="application/vnd.openxmlformats-officedocument.presentationml.tags+xml"/>
  <Override PartName="/ppt/tags/tag339.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17.xml" ContentType="application/vnd.openxmlformats-officedocument.presentationml.tag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279.xml" ContentType="application/vnd.openxmlformats-officedocument.presentationml.tags+xml"/>
  <Override PartName="/ppt/tags/tag342.xml" ContentType="application/vnd.openxmlformats-officedocument.presentationml.tags+xml"/>
  <Override PartName="/ppt/tags/tag134.xml" ContentType="application/vnd.openxmlformats-officedocument.presentationml.tags+xml"/>
  <Override PartName="/ppt/theme/theme10.xml" ContentType="application/vnd.openxmlformats-officedocument.theme+xml"/>
  <Override PartName="/ppt/tags/tag181.xml" ContentType="application/vnd.openxmlformats-officedocument.presentationml.tags+xml"/>
  <Override PartName="/ppt/tags/tag320.xml" ContentType="application/vnd.openxmlformats-officedocument.presentationml.tags+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slideLayouts/slideLayout18.xml" ContentType="application/vnd.openxmlformats-officedocument.presentationml.slideLayout+xml"/>
  <Override PartName="/ppt/tags/tag79.xml" ContentType="application/vnd.openxmlformats-officedocument.presentationml.tags+xml"/>
  <Override PartName="/ppt/slideLayouts/slideLayout65.xml" ContentType="application/vnd.openxmlformats-officedocument.presentationml.slideLayout+xml"/>
  <Default Extension="emf" ContentType="image/x-emf"/>
  <Override PartName="/ppt/slideLayouts/slideLayout43.xml" ContentType="application/vnd.openxmlformats-officedocument.presentationml.slideLayout+xml"/>
  <Override PartName="/ppt/tags/tag235.xml" ContentType="application/vnd.openxmlformats-officedocument.presentationml.tags+xml"/>
  <Override PartName="/ppt/tags/tag282.xml" ContentType="application/vnd.openxmlformats-officedocument.presentationml.tags+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tags/tag35.xml" ContentType="application/vnd.openxmlformats-officedocument.presentationml.tags+xml"/>
  <Override PartName="/ppt/tags/tag82.xml" ContentType="application/vnd.openxmlformats-officedocument.presentationml.tags+xml"/>
  <Override PartName="/ppt/slideLayouts/slideLayout21.xml" ContentType="application/vnd.openxmlformats-officedocument.presentationml.slideLayout+xml"/>
  <Override PartName="/ppt/tags/tag197.xml" ContentType="application/vnd.openxmlformats-officedocument.presentationml.tags+xml"/>
  <Override PartName="/ppt/tags/tag336.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slideMasters/slideMaster5.xml" ContentType="application/vnd.openxmlformats-officedocument.presentationml.slideMaster+xml"/>
  <Override PartName="/ppt/tags/tag106.xml" ContentType="application/vnd.openxmlformats-officedocument.presentationml.tags+xml"/>
  <Override PartName="/ppt/tags/tag153.xml" ContentType="application/vnd.openxmlformats-officedocument.presentationml.tags+xml"/>
  <Override PartName="/ppt/slideLayouts/slideLayout59.xml" ContentType="application/vnd.openxmlformats-officedocument.presentationml.slideLayout+xml"/>
  <Override PartName="/ppt/tags/tag131.xml" ContentType="application/vnd.openxmlformats-officedocument.presentationml.tags+xml"/>
  <Override PartName="/ppt/tags/tag229.xml" ContentType="application/vnd.openxmlformats-officedocument.presentationml.tags+xml"/>
  <Override PartName="/ppt/slideLayouts/slideLayout48.xml" ContentType="application/vnd.openxmlformats-officedocument.presentationml.slideLayout+xml"/>
  <Override PartName="/ppt/tags/tag276.xml" ContentType="application/vnd.openxmlformats-officedocument.presentationml.tags+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slideLayouts/slideLayout37.xml" ContentType="application/vnd.openxmlformats-officedocument.presentationml.slideLayout+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tags/tag87.xml" ContentType="application/vnd.openxmlformats-officedocument.presentationml.tags+xml"/>
  <Override PartName="/ppt/slideLayouts/slideLayout26.xml" ContentType="application/vnd.openxmlformats-officedocument.presentationml.slideLayout+xml"/>
  <Override PartName="/ppt/tags/tag243.xml" ContentType="application/vnd.openxmlformats-officedocument.presentationml.tags+xml"/>
  <Override PartName="/ppt/tags/tag290.xml" ContentType="application/vnd.openxmlformats-officedocument.presentationml.tags+xml"/>
  <Override PartName="/ppt/slideLayouts/slideLayout62.xml" ContentType="application/vnd.openxmlformats-officedocument.presentationml.slideLayout+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slideLayouts/slideLayout51.xml" ContentType="application/vnd.openxmlformats-officedocument.presentationml.slideLayout+xml"/>
  <Override PartName="/ppt/tags/tag319.xml" ContentType="application/vnd.openxmlformats-officedocument.presentationml.tags+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slideLayouts/slideLayout40.xml" ContentType="application/vnd.openxmlformats-officedocument.presentationml.slideLayout+xml"/>
  <Override PartName="/ppt/tags/tag210.xml" ContentType="application/vnd.openxmlformats-officedocument.presentationml.tags+xml"/>
  <Override PartName="/ppt/tags/tag221.xml" ContentType="application/vnd.openxmlformats-officedocument.presentationml.tags+xml"/>
  <Override PartName="/ppt/tags/tag308.xml" ContentType="application/vnd.openxmlformats-officedocument.presentationml.tags+xml"/>
  <Override PartName="/ppt/slideMasters/slideMaster13.xml" ContentType="application/vnd.openxmlformats-officedocument.presentationml.slideMaster+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heme/theme12.xml" ContentType="application/vnd.openxmlformats-officedocument.theme+xml"/>
  <Override PartName="/ppt/tags/tag322.xml" ContentType="application/vnd.openxmlformats-officedocument.presentationml.tags+xml"/>
  <Override PartName="/ppt/tags/tag333.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Layouts/slideLayout9.xml" ContentType="application/vnd.openxmlformats-officedocument.presentationml.slideLayout+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311.xml" ContentType="application/vnd.openxmlformats-officedocument.presentationml.tags+xml"/>
  <Override PartName="/ppt/slideMasters/slideMaster2.xml" ContentType="application/vnd.openxmlformats-officedocument.presentationml.slideMaster+xml"/>
  <Override PartName="/ppt/tags/tag7.xml" ContentType="application/vnd.openxmlformats-officedocument.presentationml.tags+xml"/>
  <Override PartName="/ppt/theme/theme4.xml" ContentType="application/vnd.openxmlformats-officedocument.them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300.xml" ContentType="application/vnd.openxmlformats-officedocument.presentationml.tags+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tags/tag226.xml" ContentType="application/vnd.openxmlformats-officedocument.presentationml.tags+xml"/>
  <Override PartName="/ppt/slideLayouts/slideLayout45.xml" ContentType="application/vnd.openxmlformats-officedocument.presentationml.slideLayout+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Layouts/slideLayout56.xml" ContentType="application/vnd.openxmlformats-officedocument.presentationml.slideLayout+xml"/>
  <Override PartName="/ppt/slideMasters/slideMaster18.xml" ContentType="application/vnd.openxmlformats-officedocument.presentationml.slideMaster+xml"/>
  <Override PartName="/ppt/tags/tag59.xml" ContentType="application/vnd.openxmlformats-officedocument.presentationml.tags+xml"/>
  <Override PartName="/ppt/slideLayouts/slideLayout34.xml" ContentType="application/vnd.openxmlformats-officedocument.presentationml.slideLayout+xml"/>
  <Override PartName="/ppt/tags/tag215.xml" ContentType="application/vnd.openxmlformats-officedocument.presentationml.tags+xml"/>
  <Override PartName="/ppt/tags/tag262.xml" ContentType="application/vnd.openxmlformats-officedocument.presentationml.tags+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slideLayouts/slideLayout23.xml" ContentType="application/vnd.openxmlformats-officedocument.presentationml.slideLayout+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38.xml" ContentType="application/vnd.openxmlformats-officedocument.presentationml.tags+xml"/>
  <Override PartName="/ppt/tags/tag26.xml" ContentType="application/vnd.openxmlformats-officedocument.presentationml.tags+xml"/>
  <Override PartName="/ppt/slideLayouts/slideLayout12.xml" ContentType="application/vnd.openxmlformats-officedocument.presentationml.slideLayout+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heme/theme17.xml" ContentType="application/vnd.openxmlformats-officedocument.theme+xml"/>
  <Override PartName="/ppt/tags/tag327.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316.xml" ContentType="application/vnd.openxmlformats-officedocument.presentationml.tags+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heme/theme9.xml" ContentType="application/vnd.openxmlformats-officedocument.theme+xml"/>
  <Override PartName="/ppt/tags/tag155.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41.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tags/tag330.xml" ContentType="application/vnd.openxmlformats-officedocument.presentationml.tags+xml"/>
  <Override PartName="/ppt/theme/theme20.xml" ContentType="application/vnd.openxmlformats-officedocument.theme+xml"/>
  <Override PartName="/ppt/tags/tag122.xml" ContentType="application/vnd.openxmlformats-officedocument.presentationml.tags+xml"/>
  <Override PartName="/ppt/slideLayouts/slideLayout39.xml" ContentType="application/vnd.openxmlformats-officedocument.presentationml.slideLayout+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tags/tag4.xml" ContentType="application/vnd.openxmlformats-officedocument.presentationml.tags+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89.xml" ContentType="application/vnd.openxmlformats-officedocument.presentationml.tags+xml"/>
  <Override PartName="/ppt/tags/tag111.xml" ContentType="application/vnd.openxmlformats-officedocument.presentationml.tags+xml"/>
  <Override PartName="/ppt/slideLayouts/slideLayout28.xml" ContentType="application/vnd.openxmlformats-officedocument.presentationml.slideLayout+xml"/>
  <Override PartName="/ppt/tags/tag245.xml" ContentType="application/vnd.openxmlformats-officedocument.presentationml.tags+xml"/>
  <Override PartName="/ppt/tags/tag292.xml" ContentType="application/vnd.openxmlformats-officedocument.presentationml.tags+xml"/>
  <Override PartName="/ppt/slideLayouts/slideLayout64.xml" ContentType="application/vnd.openxmlformats-officedocument.presentationml.slideLayout+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slideLayouts/slideLayout53.xml" ContentType="application/vnd.openxmlformats-officedocument.presentationml.slideLayout+xml"/>
  <Override PartName="/ppt/tags/tag281.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Layouts/slideLayout42.xml" ContentType="application/vnd.openxmlformats-officedocument.presentationml.slideLayout+xml"/>
  <Override PartName="/ppt/tags/tag223.xml" ContentType="application/vnd.openxmlformats-officedocument.presentationml.tags+xml"/>
  <Override PartName="/ppt/tags/tag270.xml" ContentType="application/vnd.openxmlformats-officedocument.presentationml.tags+xml"/>
  <Override PartName="/ppt/slideMasters/slideMaster15.xml" ContentType="application/vnd.openxmlformats-officedocument.presentationml.slideMaster+xml"/>
  <Override PartName="/ppt/tags/tag45.xml" ContentType="application/vnd.openxmlformats-officedocument.presentationml.tags+xml"/>
  <Override PartName="/ppt/slideLayouts/slideLayout20.xml" ContentType="application/vnd.openxmlformats-officedocument.presentationml.slideLayout+xml"/>
  <Override PartName="/ppt/tags/tag92.xml" ContentType="application/vnd.openxmlformats-officedocument.presentationml.tags+xml"/>
  <Override PartName="/ppt/slideLayouts/slideLayout31.xml" ContentType="application/vnd.openxmlformats-officedocument.presentationml.slideLayout+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heme/theme14.xml" ContentType="application/vnd.openxmlformats-officedocument.theme+xml"/>
  <Override PartName="/ppt/tags/tag324.xml" ContentType="application/vnd.openxmlformats-officedocument.presentationml.tags+xml"/>
  <Override PartName="/ppt/tags/tag33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slideMasters/slideMaster4.xml" ContentType="application/vnd.openxmlformats-officedocument.presentationml.slideMaster+xml"/>
  <Override PartName="/ppt/viewProps.xml" ContentType="application/vnd.openxmlformats-officedocument.presentationml.viewProps+xml"/>
  <Override PartName="/ppt/tags/tag9.xml" ContentType="application/vnd.openxmlformats-officedocument.presentationml.tags+xml"/>
  <Override PartName="/ppt/theme/theme6.xml" ContentType="application/vnd.openxmlformats-officedocument.theme+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Default Extension="bin" ContentType="application/vnd.openxmlformats-officedocument.oleObject"/>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Layouts/slideLayout58.xml" ContentType="application/vnd.openxmlformats-officedocument.presentationml.slideLayout+xml"/>
  <Override PartName="/ppt/presProps.xml" ContentType="application/vnd.openxmlformats-officedocument.presentationml.presProps+xml"/>
  <Override PartName="/ppt/tags/tag130.xml" ContentType="application/vnd.openxmlformats-officedocument.presentationml.tags+xml"/>
  <Override PartName="/ppt/slideLayouts/slideLayout36.xml" ContentType="application/vnd.openxmlformats-officedocument.presentationml.slideLayout+xml"/>
  <Override PartName="/ppt/tags/tag217.xml" ContentType="application/vnd.openxmlformats-officedocument.presentationml.tags+xml"/>
  <Override PartName="/ppt/slideLayouts/slideLayout47.xml" ContentType="application/vnd.openxmlformats-officedocument.presentationml.slideLayout+xml"/>
  <Override PartName="/ppt/tags/tag264.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slideLayouts/slideLayout25.xml" ContentType="application/vnd.openxmlformats-officedocument.presentationml.slideLayout+xml"/>
  <Override PartName="/ppt/tags/tag206.xml" ContentType="application/vnd.openxmlformats-officedocument.presentationml.tags+xml"/>
  <Override PartName="/ppt/tags/tag253.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slideLayouts/slideLayout14.xml" ContentType="application/vnd.openxmlformats-officedocument.presentationml.slideLayout+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slideLayouts/slideLayout61.xml" ContentType="application/vnd.openxmlformats-officedocument.presentationml.slideLayout+xml"/>
  <Override PartName="/ppt/theme/theme19.xml" ContentType="application/vnd.openxmlformats-officedocument.theme+xml"/>
  <Override PartName="/ppt/tags/tag329.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slideLayouts/slideLayout50.xml" ContentType="application/vnd.openxmlformats-officedocument.presentationml.slideLayout+xml"/>
  <Override PartName="/ppt/tags/tag318.xml" ContentType="application/vnd.openxmlformats-officedocument.presentationml.tags+xml"/>
  <Override PartName="/ppt/slideMasters/slideMaster9.xml" ContentType="application/vnd.openxmlformats-officedocument.presentationml.slideMaster+xml"/>
  <Override PartName="/ppt/slideMasters/slideMaster12.xml" ContentType="application/vnd.openxmlformats-officedocument.presentationml.slideMaster+xml"/>
  <Default Extension="vml" ContentType="application/vnd.openxmlformats-officedocument.vmlDrawing"/>
  <Override PartName="/ppt/tags/tag53.xml" ContentType="application/vnd.openxmlformats-officedocument.presentationml.tags+xml"/>
  <Override PartName="/ppt/tags/tag157.xml" ContentType="application/vnd.openxmlformats-officedocument.presentationml.tags+xml"/>
  <Override PartName="/ppt/tags/tag307.xml" ContentType="application/vnd.openxmlformats-officedocument.presentationml.tags+xml"/>
  <Override PartName="/ppt/tags/tag34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heme/theme11.xml" ContentType="application/vnd.openxmlformats-officedocument.theme+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customXml/itemProps3.xml" ContentType="application/vnd.openxmlformats-officedocument.customXmlProperties+xml"/>
  <Override PartName="/ppt/tags/tag6.xml" ContentType="application/vnd.openxmlformats-officedocument.presentationml.tags+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Layouts/slideLayout55.xml" ContentType="application/vnd.openxmlformats-officedocument.presentationml.slideLayout+xml"/>
  <Override PartName="/ppt/tags/tag58.xml" ContentType="application/vnd.openxmlformats-officedocument.presentationml.tags+xml"/>
  <Override PartName="/ppt/tags/tag69.xml" ContentType="application/vnd.openxmlformats-officedocument.presentationml.tags+xml"/>
  <Override PartName="/ppt/slideLayouts/slideLayout44.xml" ContentType="application/vnd.openxmlformats-officedocument.presentationml.slideLayout+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Masters/slideMaster17.xml" ContentType="application/vnd.openxmlformats-officedocument.presentationml.slideMaster+xml"/>
  <Override PartName="/ppt/tags/tag47.xml" ContentType="application/vnd.openxmlformats-officedocument.presentationml.tags+xml"/>
  <Override PartName="/ppt/slideLayouts/slideLayout22.xml" ContentType="application/vnd.openxmlformats-officedocument.presentationml.slideLayout+xml"/>
  <Override PartName="/ppt/tags/tag94.xml" ContentType="application/vnd.openxmlformats-officedocument.presentationml.tags+xml"/>
  <Override PartName="/ppt/slideLayouts/slideLayout33.xml" ContentType="application/vnd.openxmlformats-officedocument.presentationml.slideLayout+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tags/tag36.xml" ContentType="application/vnd.openxmlformats-officedocument.presentationml.tags+xml"/>
  <Override PartName="/ppt/slideLayouts/slideLayout11.xml" ContentType="application/vnd.openxmlformats-officedocument.presentationml.slideLayout+xml"/>
  <Override PartName="/ppt/tags/tag83.xml" ContentType="application/vnd.openxmlformats-officedocument.presentationml.tags+xml"/>
  <Override PartName="/ppt/tags/tag187.xml" ContentType="application/vnd.openxmlformats-officedocument.presentationml.tags+xml"/>
  <Override PartName="/ppt/theme/theme16.xml" ContentType="application/vnd.openxmlformats-officedocument.theme+xml"/>
  <Override PartName="/ppt/tags/tag337.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26.xml" ContentType="application/vnd.openxmlformats-officedocument.presentationml.tags+xml"/>
  <Override PartName="/ppt/slideMasters/slideMaster6.xml" ContentType="application/vnd.openxmlformats-officedocument.presentationml.slideMaster+xml"/>
  <Override PartName="/ppt/tags/tag50.xml" ContentType="application/vnd.openxmlformats-officedocument.presentationml.tags+xml"/>
  <Override PartName="/ppt/tags/tag107.xml" ContentType="application/vnd.openxmlformats-officedocument.presentationml.tags+xml"/>
  <Override PartName="/ppt/theme/theme8.xml" ContentType="application/vnd.openxmlformats-officedocument.theme+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tags/tag132.xml" ContentType="application/vnd.openxmlformats-officedocument.presentationml.tags+xml"/>
  <Override PartName="/ppt/slideLayouts/slideLayout38.xml" ContentType="application/vnd.openxmlformats-officedocument.presentationml.slideLayout+xml"/>
  <Override PartName="/ppt/tags/tag219.xml" ContentType="application/vnd.openxmlformats-officedocument.presentationml.tags+xml"/>
  <Override PartName="/ppt/slideLayouts/slideLayout49.xml" ContentType="application/vnd.openxmlformats-officedocument.presentationml.slideLayout+xml"/>
  <Override PartName="/ppt/tags/tag266.xml" ContentType="application/vnd.openxmlformats-officedocument.presentationml.tags+xml"/>
  <Override PartName="/ppt/slides/slide3.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Layouts/slideLayout27.xml" ContentType="application/vnd.openxmlformats-officedocument.presentationml.slideLayout+xml"/>
  <Override PartName="/ppt/tags/tag208.xml" ContentType="application/vnd.openxmlformats-officedocument.presentationml.tags+xml"/>
  <Override PartName="/ppt/tags/tag255.xml" ContentType="application/vnd.openxmlformats-officedocument.presentationml.tags+xml"/>
  <Override PartName="/ppt/tags/tag3.xml" ContentType="application/vnd.openxmlformats-officedocument.presentationml.tags+xml"/>
  <Override PartName="/ppt/slideLayouts/slideLayout16.xml" ContentType="application/vnd.openxmlformats-officedocument.presentationml.slideLayout+xml"/>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slideLayouts/slideLayout63.xml" ContentType="application/vnd.openxmlformats-officedocument.presentationml.slideLayout+xml"/>
  <Override PartName="/ppt/tags/tag19.xml" ContentType="application/vnd.openxmlformats-officedocument.presentationml.tags+xml"/>
  <Override PartName="/ppt/tags/tag66.xml" ContentType="application/vnd.openxmlformats-officedocument.presentationml.tags+xml"/>
  <Override PartName="/ppt/slideLayouts/slideLayout41.xml" ContentType="application/vnd.openxmlformats-officedocument.presentationml.slideLayout+xml"/>
  <Override PartName="/ppt/tags/tag222.xml" ContentType="application/vnd.openxmlformats-officedocument.presentationml.tags+xml"/>
  <Override PartName="/ppt/slideLayouts/slideLayout52.xml" ContentType="application/vnd.openxmlformats-officedocument.presentationml.slideLayout+xml"/>
  <Override PartName="/ppt/slideMasters/slideMaster14.xml" ContentType="application/vnd.openxmlformats-officedocument.presentationml.slideMaster+xml"/>
  <Override PartName="/ppt/tags/tag55.xml" ContentType="application/vnd.openxmlformats-officedocument.presentationml.tags+xml"/>
  <Override PartName="/ppt/slideLayouts/slideLayout30.xml" ContentType="application/vnd.openxmlformats-officedocument.presentationml.slideLayout+xml"/>
  <Override PartName="/ppt/tags/tag159.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heme/theme13.xml" ContentType="application/vnd.openxmlformats-officedocument.theme+xml"/>
  <Override PartName="/ppt/tags/tag323.xml" ContentType="application/vnd.openxmlformats-officedocument.presentationml.tags+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slideMasters/slideMaster3.xml" ContentType="application/vnd.openxmlformats-officedocument.presentationml.slideMaster+xml"/>
  <Override PartName="/ppt/tags/tag104.xml" ContentType="application/vnd.openxmlformats-officedocument.presentationml.tags+xml"/>
  <Override PartName="/ppt/tags/tag151.xml" ContentType="application/vnd.openxmlformats-officedocument.presentationml.tags+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227.xml" ContentType="application/vnd.openxmlformats-officedocument.presentationml.tags+xml"/>
  <Override PartName="/ppt/tags/tag274.xml" ContentType="application/vnd.openxmlformats-officedocument.presentationml.tags+xml"/>
  <Override PartName="/ppt/slideMasters/slideMaster19.xml" ContentType="application/vnd.openxmlformats-officedocument.presentationml.slideMaster+xml"/>
  <Override PartName="/ppt/tags/tag49.xml" ContentType="application/vnd.openxmlformats-officedocument.presentationml.tags+xml"/>
  <Override PartName="/ppt/tags/tag96.xml" ContentType="application/vnd.openxmlformats-officedocument.presentationml.tags+xml"/>
  <Override PartName="/ppt/slideLayouts/slideLayout35.xml" ContentType="application/vnd.openxmlformats-officedocument.presentationml.slideLayout+xml"/>
  <Override PartName="/ppt/tags/tag205.xml" ContentType="application/vnd.openxmlformats-officedocument.presentationml.tags+xml"/>
  <Override PartName="/ppt/tags/tag252.xml" ContentType="application/vnd.openxmlformats-officedocument.presentationml.tags+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heme/theme18.xml" ContentType="application/vnd.openxmlformats-officedocument.theme+xml"/>
  <Override PartName="/ppt/slideLayouts/slideLayout60.xml" ContentType="application/vnd.openxmlformats-officedocument.presentationml.slideLayout+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heme/theme21.xml" ContentType="application/vnd.openxmlformats-officedocument.theme+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slideLayouts/slideLayout29.xml" ContentType="application/vnd.openxmlformats-officedocument.presentationml.slideLayout+xml"/>
  <Override PartName="/ppt/tags/tag17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docProps/app.xml" ContentType="application/vnd.openxmlformats-officedocument.extended-properties+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tags/tag24.xml" ContentType="application/vnd.openxmlformats-officedocument.presentationml.tags+xml"/>
  <Override PartName="/ppt/slideLayouts/slideLayout10.xml" ContentType="application/vnd.openxmlformats-officedocument.presentationml.slideLayout+xml"/>
  <Override PartName="/ppt/tags/tag71.xml" ContentType="application/vnd.openxmlformats-officedocument.presentationml.tags+xml"/>
  <Override PartName="/ppt/theme/theme15.xml" ContentType="application/vnd.openxmlformats-officedocument.theme+xml"/>
  <Override PartName="/ppt/tags/tag325.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heme/theme7.xml" ContentType="application/vnd.openxmlformats-officedocument.theme+xml"/>
  <Override PartName="/ppt/tags/tag142.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57" r:id="rId4"/>
    <p:sldMasterId id="2147484061" r:id="rId5"/>
    <p:sldMasterId id="2147484065" r:id="rId6"/>
    <p:sldMasterId id="2147484069" r:id="rId7"/>
    <p:sldMasterId id="2147484082" r:id="rId8"/>
    <p:sldMasterId id="2147484086" r:id="rId9"/>
    <p:sldMasterId id="2147484090" r:id="rId10"/>
    <p:sldMasterId id="2147484094" r:id="rId11"/>
    <p:sldMasterId id="2147484098" r:id="rId12"/>
    <p:sldMasterId id="2147484102" r:id="rId13"/>
    <p:sldMasterId id="2147484106" r:id="rId14"/>
    <p:sldMasterId id="2147484110" r:id="rId15"/>
    <p:sldMasterId id="2147484114" r:id="rId16"/>
    <p:sldMasterId id="2147484118" r:id="rId17"/>
    <p:sldMasterId id="2147484122" r:id="rId18"/>
    <p:sldMasterId id="2147484126" r:id="rId19"/>
    <p:sldMasterId id="2147484130" r:id="rId20"/>
    <p:sldMasterId id="2147484134" r:id="rId21"/>
    <p:sldMasterId id="2147484138" r:id="rId22"/>
  </p:sldMasterIdLst>
  <p:notesMasterIdLst>
    <p:notesMasterId r:id="rId28"/>
  </p:notesMasterIdLst>
  <p:handoutMasterIdLst>
    <p:handoutMasterId r:id="rId29"/>
  </p:handoutMasterIdLst>
  <p:sldIdLst>
    <p:sldId id="775" r:id="rId23"/>
    <p:sldId id="796" r:id="rId24"/>
    <p:sldId id="797" r:id="rId25"/>
    <p:sldId id="798" r:id="rId26"/>
    <p:sldId id="799" r:id="rId27"/>
  </p:sldIdLst>
  <p:sldSz cx="9144000" cy="5143500" type="screen16x9"/>
  <p:notesSz cx="6723063" cy="9853613"/>
  <p:custDataLst>
    <p:tags r:id="rId30"/>
  </p:custDataLst>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521415D9-36F7-43E2-AB2F-B90AF26B5E84}">
      <p14:sectionLst xmlns:p14="http://schemas.microsoft.com/office/powerpoint/2010/main" xmlns="">
        <p14:section name="Default Section" id="{98D2314D-F5E0-40DC-A39D-0AE915B592C7}">
          <p14:sldIdLst>
            <p14:sldId id="775"/>
            <p14:sldId id="796"/>
            <p14:sldId id="797"/>
            <p14:sldId id="798"/>
            <p14:sldId id="799"/>
          </p14:sldIdLst>
        </p14:section>
      </p14:sectionLst>
    </p:ext>
    <p:ext uri="{EFAFB233-063F-42B5-8137-9DF3F51BA10A}">
      <p15:sldGuideLst xmlns:p15="http://schemas.microsoft.com/office/powerpoint/2012/main" xmlns="">
        <p15:guide id="1" orient="horz" pos="3162" userDrawn="1">
          <p15:clr>
            <a:srgbClr val="A4A3A4"/>
          </p15:clr>
        </p15:guide>
        <p15:guide id="2" pos="45" userDrawn="1">
          <p15:clr>
            <a:srgbClr val="A4A3A4"/>
          </p15:clr>
        </p15:guide>
      </p15:sldGuideLst>
    </p:ext>
    <p:ext uri="{2D200454-40CA-4A62-9FC3-DE9A4176ACB9}">
      <p15:notesGuideLst xmlns:p15="http://schemas.microsoft.com/office/powerpoint/2012/main" xmlns="">
        <p15:guide id="1" orient="horz" pos="2875" userDrawn="1">
          <p15:clr>
            <a:srgbClr val="A4A3A4"/>
          </p15:clr>
        </p15:guide>
        <p15:guide id="2" pos="2156" userDrawn="1">
          <p15:clr>
            <a:srgbClr val="A4A3A4"/>
          </p15:clr>
        </p15:guide>
        <p15:guide id="3" orient="horz" pos="3127" userDrawn="1">
          <p15:clr>
            <a:srgbClr val="A4A3A4"/>
          </p15:clr>
        </p15:guide>
        <p15:guide id="4" pos="2141" userDrawn="1">
          <p15:clr>
            <a:srgbClr val="A4A3A4"/>
          </p15:clr>
        </p15:guide>
        <p15:guide id="5" orient="horz" pos="2854">
          <p15:clr>
            <a:srgbClr val="A4A3A4"/>
          </p15:clr>
        </p15:guide>
        <p15:guide id="6" orient="horz" pos="3104">
          <p15:clr>
            <a:srgbClr val="A4A3A4"/>
          </p15:clr>
        </p15:guide>
        <p15:guide id="7" pos="2132">
          <p15:clr>
            <a:srgbClr val="A4A3A4"/>
          </p15:clr>
        </p15:guide>
        <p15:guide id="8" pos="211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73142"/>
    <a:srgbClr val="001135"/>
    <a:srgbClr val="FF00FF"/>
    <a:srgbClr val="FF9910"/>
    <a:srgbClr val="FFFFFF"/>
    <a:srgbClr val="00C9FF"/>
    <a:srgbClr val="98A2AE"/>
    <a:srgbClr val="EDF2F5"/>
    <a:srgbClr val="4D5766"/>
    <a:srgbClr val="BEC8D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22" autoAdjust="0"/>
    <p:restoredTop sz="98327" autoAdjust="0"/>
  </p:normalViewPr>
  <p:slideViewPr>
    <p:cSldViewPr snapToGrid="0">
      <p:cViewPr>
        <p:scale>
          <a:sx n="76" d="100"/>
          <a:sy n="76" d="100"/>
        </p:scale>
        <p:origin x="-1064" y="-348"/>
      </p:cViewPr>
      <p:guideLst>
        <p:guide orient="horz" pos="3162"/>
        <p:guide pos="45"/>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snapToGrid="0">
      <p:cViewPr varScale="1">
        <p:scale>
          <a:sx n="82" d="100"/>
          <a:sy n="82" d="100"/>
        </p:scale>
        <p:origin x="3972" y="84"/>
      </p:cViewPr>
      <p:guideLst>
        <p:guide orient="horz" pos="2875"/>
        <p:guide orient="horz" pos="3127"/>
        <p:guide orient="horz" pos="2854"/>
        <p:guide orient="horz" pos="3104"/>
        <p:guide pos="2156"/>
        <p:guide pos="2141"/>
        <p:guide pos="2132"/>
        <p:guide pos="211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4.xml"/><Relationship Id="rId3" Type="http://schemas.openxmlformats.org/officeDocument/2006/relationships/customXml" Target="../customXml/item3.xml"/><Relationship Id="rId21" Type="http://schemas.openxmlformats.org/officeDocument/2006/relationships/slideMaster" Target="slideMasters/slideMaster18.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Master" Target="slideMasters/slideMaster17.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2.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5.xml"/><Relationship Id="rId30" Type="http://schemas.openxmlformats.org/officeDocument/2006/relationships/tags" Target="tags/tag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3328" cy="492681"/>
          </a:xfrm>
          <a:prstGeom prst="rect">
            <a:avLst/>
          </a:prstGeom>
        </p:spPr>
        <p:txBody>
          <a:bodyPr vert="horz" lIns="90463" tIns="45232" rIns="90463" bIns="45232"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08180" y="0"/>
            <a:ext cx="2913328" cy="492681"/>
          </a:xfrm>
          <a:prstGeom prst="rect">
            <a:avLst/>
          </a:prstGeom>
        </p:spPr>
        <p:txBody>
          <a:bodyPr vert="horz" lIns="90463" tIns="45232" rIns="90463" bIns="45232"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5/7/2018</a:t>
            </a:fld>
            <a:endParaRPr lang="en-US" dirty="0"/>
          </a:p>
        </p:txBody>
      </p:sp>
      <p:sp>
        <p:nvSpPr>
          <p:cNvPr id="4" name="Footer Placeholder 3"/>
          <p:cNvSpPr>
            <a:spLocks noGrp="1"/>
          </p:cNvSpPr>
          <p:nvPr>
            <p:ph type="ftr" sz="quarter" idx="2"/>
          </p:nvPr>
        </p:nvSpPr>
        <p:spPr>
          <a:xfrm>
            <a:off x="0" y="9359223"/>
            <a:ext cx="2913328" cy="492681"/>
          </a:xfrm>
          <a:prstGeom prst="rect">
            <a:avLst/>
          </a:prstGeom>
        </p:spPr>
        <p:txBody>
          <a:bodyPr vert="horz" lIns="90463" tIns="45232" rIns="90463" bIns="45232"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08180" y="9359223"/>
            <a:ext cx="2913328" cy="492681"/>
          </a:xfrm>
          <a:prstGeom prst="rect">
            <a:avLst/>
          </a:prstGeom>
        </p:spPr>
        <p:txBody>
          <a:bodyPr vert="horz" lIns="90463" tIns="45232" rIns="90463" bIns="45232"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xmlns=""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3328" cy="492681"/>
          </a:xfrm>
          <a:prstGeom prst="rect">
            <a:avLst/>
          </a:prstGeom>
        </p:spPr>
        <p:txBody>
          <a:bodyPr vert="horz" lIns="90463" tIns="45232" rIns="90463" bIns="45232"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08180" y="0"/>
            <a:ext cx="2913328" cy="492681"/>
          </a:xfrm>
          <a:prstGeom prst="rect">
            <a:avLst/>
          </a:prstGeom>
        </p:spPr>
        <p:txBody>
          <a:bodyPr vert="horz" lIns="90463" tIns="45232" rIns="90463" bIns="45232"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5/7/2018</a:t>
            </a:fld>
            <a:endParaRPr lang="en-US" dirty="0"/>
          </a:p>
        </p:txBody>
      </p:sp>
      <p:sp>
        <p:nvSpPr>
          <p:cNvPr id="4" name="Slide Image Placeholder 3"/>
          <p:cNvSpPr>
            <a:spLocks noGrp="1" noRot="1" noChangeAspect="1"/>
          </p:cNvSpPr>
          <p:nvPr>
            <p:ph type="sldImg" idx="2"/>
          </p:nvPr>
        </p:nvSpPr>
        <p:spPr>
          <a:xfrm>
            <a:off x="79375" y="739775"/>
            <a:ext cx="6564313" cy="3694113"/>
          </a:xfrm>
          <a:prstGeom prst="rect">
            <a:avLst/>
          </a:prstGeom>
          <a:noFill/>
          <a:ln w="12700">
            <a:solidFill>
              <a:prstClr val="black"/>
            </a:solidFill>
          </a:ln>
        </p:spPr>
        <p:txBody>
          <a:bodyPr vert="horz" lIns="90463" tIns="45232" rIns="90463" bIns="45232" rtlCol="0" anchor="ctr"/>
          <a:lstStyle/>
          <a:p>
            <a:pPr lvl="0"/>
            <a:endParaRPr lang="en-US" noProof="0" dirty="0"/>
          </a:p>
        </p:txBody>
      </p:sp>
      <p:sp>
        <p:nvSpPr>
          <p:cNvPr id="5" name="Notes Placeholder 4"/>
          <p:cNvSpPr>
            <a:spLocks noGrp="1"/>
          </p:cNvSpPr>
          <p:nvPr>
            <p:ph type="body" sz="quarter" idx="3"/>
          </p:nvPr>
        </p:nvSpPr>
        <p:spPr>
          <a:xfrm>
            <a:off x="672307" y="4680467"/>
            <a:ext cx="5378450" cy="4434126"/>
          </a:xfrm>
          <a:prstGeom prst="rect">
            <a:avLst/>
          </a:prstGeom>
        </p:spPr>
        <p:txBody>
          <a:bodyPr vert="horz" wrap="square" lIns="90463" tIns="45232" rIns="90463" bIns="452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9359223"/>
            <a:ext cx="2913328" cy="492681"/>
          </a:xfrm>
          <a:prstGeom prst="rect">
            <a:avLst/>
          </a:prstGeom>
        </p:spPr>
        <p:txBody>
          <a:bodyPr vert="horz" lIns="90463" tIns="45232" rIns="90463" bIns="45232"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08180" y="9359223"/>
            <a:ext cx="2913328" cy="492681"/>
          </a:xfrm>
          <a:prstGeom prst="rect">
            <a:avLst/>
          </a:prstGeom>
        </p:spPr>
        <p:txBody>
          <a:bodyPr vert="horz" lIns="90463" tIns="45232" rIns="90463" bIns="45232"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xmlns=""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6304" y="4608385"/>
            <a:ext cx="6085692" cy="246221"/>
          </a:xfrm>
        </p:spPr>
        <p:txBody>
          <a:bodyPr/>
          <a:lstStyle/>
          <a:p>
            <a:endParaRPr lang="en-US" dirty="0"/>
          </a:p>
        </p:txBody>
      </p:sp>
      <p:sp>
        <p:nvSpPr>
          <p:cNvPr id="4" name="Slide Number Placeholder 3"/>
          <p:cNvSpPr>
            <a:spLocks noGrp="1"/>
          </p:cNvSpPr>
          <p:nvPr>
            <p:ph type="sldNum" sz="quarter" idx="10"/>
          </p:nvPr>
        </p:nvSpPr>
        <p:spPr>
          <a:xfrm>
            <a:off x="6317037" y="9743250"/>
            <a:ext cx="84960" cy="184666"/>
          </a:xfrm>
        </p:spPr>
        <p:txBody>
          <a:bodyPr/>
          <a:lstStyle/>
          <a:p>
            <a:fld id="{A0DA0540-1303-44DB-9E2E-4B29FA7B7819}" type="slidenum">
              <a:rPr lang="en-US" smtClean="0">
                <a:solidFill>
                  <a:srgbClr val="000000"/>
                </a:solidFill>
              </a:rPr>
              <a:pPr/>
              <a:t>1</a:t>
            </a:fld>
            <a:endParaRPr lang="en-US" dirty="0">
              <a:solidFill>
                <a:srgbClr val="000000"/>
              </a:solidFill>
            </a:endParaRPr>
          </a:p>
        </p:txBody>
      </p:sp>
    </p:spTree>
    <p:extLst>
      <p:ext uri="{BB962C8B-B14F-4D97-AF65-F5344CB8AC3E}">
        <p14:creationId xmlns:p14="http://schemas.microsoft.com/office/powerpoint/2010/main" xmlns="" val="1453542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3</a:t>
            </a:fld>
            <a:endParaRPr lang="en-US" dirty="0"/>
          </a:p>
        </p:txBody>
      </p:sp>
    </p:spTree>
    <p:extLst>
      <p:ext uri="{BB962C8B-B14F-4D97-AF65-F5344CB8AC3E}">
        <p14:creationId xmlns:p14="http://schemas.microsoft.com/office/powerpoint/2010/main" xmlns="" val="726952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18" Type="http://schemas.openxmlformats.org/officeDocument/2006/relationships/tags" Target="../tags/tag72.xml"/><Relationship Id="rId3" Type="http://schemas.openxmlformats.org/officeDocument/2006/relationships/tags" Target="../tags/tag57.xml"/><Relationship Id="rId21" Type="http://schemas.openxmlformats.org/officeDocument/2006/relationships/oleObject" Target="../embeddings/oleObject8.bin"/><Relationship Id="rId7" Type="http://schemas.openxmlformats.org/officeDocument/2006/relationships/tags" Target="../tags/tag61.xml"/><Relationship Id="rId12" Type="http://schemas.openxmlformats.org/officeDocument/2006/relationships/tags" Target="../tags/tag66.xml"/><Relationship Id="rId17" Type="http://schemas.openxmlformats.org/officeDocument/2006/relationships/tags" Target="../tags/tag71.xml"/><Relationship Id="rId2" Type="http://schemas.openxmlformats.org/officeDocument/2006/relationships/tags" Target="../tags/tag56.xml"/><Relationship Id="rId16" Type="http://schemas.openxmlformats.org/officeDocument/2006/relationships/tags" Target="../tags/tag70.xml"/><Relationship Id="rId20" Type="http://schemas.openxmlformats.org/officeDocument/2006/relationships/slideMaster" Target="../slideMasters/slideMaster4.xml"/><Relationship Id="rId1" Type="http://schemas.openxmlformats.org/officeDocument/2006/relationships/vmlDrawing" Target="../drawings/vmlDrawing8.v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tags" Target="../tags/tag69.xml"/><Relationship Id="rId10" Type="http://schemas.openxmlformats.org/officeDocument/2006/relationships/tags" Target="../tags/tag64.xml"/><Relationship Id="rId19" Type="http://schemas.openxmlformats.org/officeDocument/2006/relationships/tags" Target="../tags/tag73.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tags" Target="../tags/tag68.xml"/><Relationship Id="rId2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5.xml"/><Relationship Id="rId1" Type="http://schemas.openxmlformats.org/officeDocument/2006/relationships/vmlDrawing" Target="../drawings/vmlDrawing10.v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6.xml"/><Relationship Id="rId1" Type="http://schemas.openxmlformats.org/officeDocument/2006/relationships/vmlDrawing" Target="../drawings/vmlDrawing12.v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7.xml"/><Relationship Id="rId1" Type="http://schemas.openxmlformats.org/officeDocument/2006/relationships/vmlDrawing" Target="../drawings/vmlDrawing14.v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8.xml"/><Relationship Id="rId1" Type="http://schemas.openxmlformats.org/officeDocument/2006/relationships/vmlDrawing" Target="../drawings/vmlDrawing16.v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9.xml"/><Relationship Id="rId1" Type="http://schemas.openxmlformats.org/officeDocument/2006/relationships/vmlDrawing" Target="../drawings/vmlDrawing18.v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0.xml"/><Relationship Id="rId1" Type="http://schemas.openxmlformats.org/officeDocument/2006/relationships/vmlDrawing" Target="../drawings/vmlDrawing20.vml"/><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1.xml"/><Relationship Id="rId1" Type="http://schemas.openxmlformats.org/officeDocument/2006/relationships/vmlDrawing" Target="../drawings/vmlDrawing22.vml"/><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2.xml"/><Relationship Id="rId1" Type="http://schemas.openxmlformats.org/officeDocument/2006/relationships/vmlDrawing" Target="../drawings/vmlDrawing24.v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vmlDrawing" Target="../drawings/vmlDrawing4.v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13.xml"/><Relationship Id="rId1" Type="http://schemas.openxmlformats.org/officeDocument/2006/relationships/vmlDrawing" Target="../drawings/vmlDrawing26.vml"/><Relationship Id="rId4" Type="http://schemas.openxmlformats.org/officeDocument/2006/relationships/image" Target="../media/image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5.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14.xml"/><Relationship Id="rId1" Type="http://schemas.openxmlformats.org/officeDocument/2006/relationships/vmlDrawing" Target="../drawings/vmlDrawing28.vml"/><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15.xml"/><Relationship Id="rId1" Type="http://schemas.openxmlformats.org/officeDocument/2006/relationships/vmlDrawing" Target="../drawings/vmlDrawing30.vml"/><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16.xml"/><Relationship Id="rId1" Type="http://schemas.openxmlformats.org/officeDocument/2006/relationships/vmlDrawing" Target="../drawings/vmlDrawing32.vml"/><Relationship Id="rId4" Type="http://schemas.openxmlformats.org/officeDocument/2006/relationships/image" Target="../media/image4.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17.xml"/><Relationship Id="rId1" Type="http://schemas.openxmlformats.org/officeDocument/2006/relationships/vmlDrawing" Target="../drawings/vmlDrawing34.vml"/><Relationship Id="rId4" Type="http://schemas.openxmlformats.org/officeDocument/2006/relationships/image" Target="../media/image4.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Master" Target="../slideMasters/slideMaster18.xml"/><Relationship Id="rId1" Type="http://schemas.openxmlformats.org/officeDocument/2006/relationships/vmlDrawing" Target="../drawings/vmlDrawing36.v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332.xml"/><Relationship Id="rId13" Type="http://schemas.openxmlformats.org/officeDocument/2006/relationships/tags" Target="../tags/tag337.xml"/><Relationship Id="rId18" Type="http://schemas.openxmlformats.org/officeDocument/2006/relationships/tags" Target="../tags/tag342.xml"/><Relationship Id="rId3" Type="http://schemas.openxmlformats.org/officeDocument/2006/relationships/tags" Target="../tags/tag327.xml"/><Relationship Id="rId21" Type="http://schemas.openxmlformats.org/officeDocument/2006/relationships/oleObject" Target="../embeddings/oleObject38.bin"/><Relationship Id="rId7" Type="http://schemas.openxmlformats.org/officeDocument/2006/relationships/tags" Target="../tags/tag331.xml"/><Relationship Id="rId12" Type="http://schemas.openxmlformats.org/officeDocument/2006/relationships/tags" Target="../tags/tag336.xml"/><Relationship Id="rId17" Type="http://schemas.openxmlformats.org/officeDocument/2006/relationships/tags" Target="../tags/tag341.xml"/><Relationship Id="rId2" Type="http://schemas.openxmlformats.org/officeDocument/2006/relationships/tags" Target="../tags/tag326.xml"/><Relationship Id="rId16" Type="http://schemas.openxmlformats.org/officeDocument/2006/relationships/tags" Target="../tags/tag340.xml"/><Relationship Id="rId20" Type="http://schemas.openxmlformats.org/officeDocument/2006/relationships/slideMaster" Target="../slideMasters/slideMaster19.xml"/><Relationship Id="rId1" Type="http://schemas.openxmlformats.org/officeDocument/2006/relationships/vmlDrawing" Target="../drawings/vmlDrawing38.vml"/><Relationship Id="rId6" Type="http://schemas.openxmlformats.org/officeDocument/2006/relationships/tags" Target="../tags/tag330.xml"/><Relationship Id="rId11" Type="http://schemas.openxmlformats.org/officeDocument/2006/relationships/tags" Target="../tags/tag335.xml"/><Relationship Id="rId5" Type="http://schemas.openxmlformats.org/officeDocument/2006/relationships/tags" Target="../tags/tag329.xml"/><Relationship Id="rId15" Type="http://schemas.openxmlformats.org/officeDocument/2006/relationships/tags" Target="../tags/tag339.xml"/><Relationship Id="rId10" Type="http://schemas.openxmlformats.org/officeDocument/2006/relationships/tags" Target="../tags/tag334.xml"/><Relationship Id="rId19" Type="http://schemas.openxmlformats.org/officeDocument/2006/relationships/tags" Target="../tags/tag343.xml"/><Relationship Id="rId4" Type="http://schemas.openxmlformats.org/officeDocument/2006/relationships/tags" Target="../tags/tag328.xml"/><Relationship Id="rId9" Type="http://schemas.openxmlformats.org/officeDocument/2006/relationships/tags" Target="../tags/tag333.xml"/><Relationship Id="rId14" Type="http://schemas.openxmlformats.org/officeDocument/2006/relationships/tags" Target="../tags/tag338.xml"/><Relationship Id="rId2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vmlDrawing" Target="../drawings/vmlDrawing6.v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157985"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lgn="l"/>
            <a:r>
              <a:rPr lang="en-US" sz="450" b="0" i="1" u="none" strike="noStrike" baseline="0" dirty="0">
                <a:solidFill>
                  <a:schemeClr val="bg1"/>
                </a:solidFill>
                <a:latin typeface="+mn-lt"/>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noProof="0" dirty="0">
                  <a:solidFill>
                    <a:schemeClr val="bg1"/>
                  </a:solidFill>
                  <a:latin typeface="+mn-l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baseline="0" noProof="0" dirty="0">
                  <a:solidFill>
                    <a:schemeClr val="bg1"/>
                  </a:solidFill>
                  <a:latin typeface="+mn-l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chemeClr val="bg1"/>
                  </a:solidFill>
                  <a:latin typeface="+mn-l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2387042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50"/>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xmlns="" val="2039996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50"/>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4"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xmlns="" val="7554147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xmlns="" val="3698575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61312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41401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50"/>
            <a:ext cx="8229600" cy="311789"/>
          </a:xfrm>
        </p:spPr>
        <p:txBody>
          <a:bodyPr/>
          <a:lstStyle/>
          <a:p>
            <a:r>
              <a:rPr lang="en-US"/>
              <a:t>Click to edit Master title style</a:t>
            </a:r>
          </a:p>
        </p:txBody>
      </p:sp>
      <p:sp>
        <p:nvSpPr>
          <p:cNvPr id="3" name="Content Placeholder 2"/>
          <p:cNvSpPr>
            <a:spLocks noGrp="1"/>
          </p:cNvSpPr>
          <p:nvPr>
            <p:ph sz="half" idx="1"/>
          </p:nvPr>
        </p:nvSpPr>
        <p:spPr>
          <a:xfrm>
            <a:off x="418120" y="1087311"/>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09120" y="1087311"/>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8"/>
          <p:cNvSpPr>
            <a:spLocks noGrp="1"/>
          </p:cNvSpPr>
          <p:nvPr>
            <p:ph sz="quarter" idx="13"/>
          </p:nvPr>
        </p:nvSpPr>
        <p:spPr>
          <a:xfrm>
            <a:off x="418121" y="537791"/>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xmlns="" val="3746619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18120" y="4713528"/>
            <a:ext cx="632066" cy="273844"/>
          </a:xfrm>
          <a:prstGeom prst="rect">
            <a:avLst/>
          </a:prstGeom>
        </p:spPr>
        <p:txBody>
          <a:bodyPr/>
          <a:lstStyle/>
          <a:p>
            <a:pPr defTabSz="457189"/>
            <a:fld id="{648DB731-43B4-644E-8C8C-D0B0600D9403}" type="datetime1">
              <a:rPr lang="en-US" smtClean="0">
                <a:solidFill>
                  <a:srgbClr val="000000">
                    <a:tint val="75000"/>
                  </a:srgbClr>
                </a:solidFill>
                <a:ea typeface="ＭＳ Ｐゴシック" panose="020B0600070205080204" pitchFamily="34" charset="-128"/>
                <a:cs typeface="+mn-cs"/>
              </a:rPr>
              <a:pPr defTabSz="457189"/>
              <a:t>5/7/2018</a:t>
            </a:fld>
            <a:endParaRPr lang="en-US">
              <a:solidFill>
                <a:srgbClr val="000000">
                  <a:tint val="75000"/>
                </a:srgbClr>
              </a:solidFill>
              <a:ea typeface="ＭＳ Ｐゴシック" panose="020B0600070205080204" pitchFamily="34" charset="-128"/>
              <a:cs typeface="+mn-cs"/>
            </a:endParaRPr>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xmlns="" val="1032274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graphicFrame>
        <p:nvGraphicFramePr>
          <p:cNvPr id="3" name="Object 1" hidden="1"/>
          <p:cNvGraphicFramePr>
            <a:graphicFrameLocks noChangeAspect="1"/>
          </p:cNvGraphicFramePr>
          <p:nvPr/>
        </p:nvGraphicFramePr>
        <p:xfrm>
          <a:off x="0" y="0"/>
          <a:ext cx="161925" cy="122238"/>
        </p:xfrm>
        <a:graphic>
          <a:graphicData uri="http://schemas.openxmlformats.org/presentationml/2006/ole">
            <p:oleObj spid="_x0000_s243953" name="think-cell Slide" r:id="rId21" imgW="360" imgH="360" progId="">
              <p:embed/>
            </p:oleObj>
          </a:graphicData>
        </a:graphic>
      </p:graphicFrame>
      <p:sp>
        <p:nvSpPr>
          <p:cNvPr id="4" name="McK 1. On-page tracker" hidden="1"/>
          <p:cNvSpPr>
            <a:spLocks noChangeArrowheads="1"/>
          </p:cNvSpPr>
          <p:nvPr/>
        </p:nvSpPr>
        <p:spPr bwMode="auto">
          <a:xfrm>
            <a:off x="417513" y="63500"/>
            <a:ext cx="715962" cy="21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US" altLang="en-US" sz="1400">
                <a:solidFill>
                  <a:srgbClr val="808080"/>
                </a:solidFill>
                <a:latin typeface="Nokia Pure Text Light" panose="020B0304040602060303" pitchFamily="34" charset="0"/>
                <a:cs typeface="+mn-cs"/>
              </a:rPr>
              <a:t>TRACKER</a:t>
            </a:r>
          </a:p>
        </p:txBody>
      </p:sp>
      <p:sp>
        <p:nvSpPr>
          <p:cNvPr id="5" name="McK 3. Unit of measure" hidden="1"/>
          <p:cNvSpPr txBox="1">
            <a:spLocks noChangeArrowheads="1"/>
          </p:cNvSpPr>
          <p:nvPr/>
        </p:nvSpPr>
        <p:spPr bwMode="auto">
          <a:xfrm>
            <a:off x="417513" y="555625"/>
            <a:ext cx="8229600" cy="247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panose="020B0600070205080204" pitchFamily="34" charset="-128"/>
                <a:cs typeface="+mn-cs"/>
              </a:rPr>
              <a:t>Unit of measure</a:t>
            </a:r>
          </a:p>
        </p:txBody>
      </p:sp>
      <p:grpSp>
        <p:nvGrpSpPr>
          <p:cNvPr id="6" name="McK Slide Elements" hidden="1"/>
          <p:cNvGrpSpPr>
            <a:grpSpLocks/>
          </p:cNvGrpSpPr>
          <p:nvPr/>
        </p:nvGrpSpPr>
        <p:grpSpPr bwMode="auto">
          <a:xfrm>
            <a:off x="417513" y="4270375"/>
            <a:ext cx="8229600" cy="334963"/>
            <a:chOff x="417513" y="4270533"/>
            <a:chExt cx="8229600" cy="334937"/>
          </a:xfrm>
        </p:grpSpPr>
        <p:sp>
          <p:nvSpPr>
            <p:cNvPr id="7" name="McK 4. Footnote"/>
            <p:cNvSpPr txBox="1">
              <a:spLocks noChangeArrowheads="1"/>
            </p:cNvSpPr>
            <p:nvPr/>
          </p:nvSpPr>
          <p:spPr bwMode="auto">
            <a:xfrm>
              <a:off x="417513" y="4270533"/>
              <a:ext cx="8229600" cy="1539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ea typeface="ＭＳ Ｐゴシック" panose="020B0600070205080204" pitchFamily="34" charset="-128"/>
                  <a:cs typeface="+mn-cs"/>
                </a:rPr>
                <a:t>1 Footnote</a:t>
              </a:r>
            </a:p>
          </p:txBody>
        </p:sp>
        <p:sp>
          <p:nvSpPr>
            <p:cNvPr id="8" name="McK 5. Source"/>
            <p:cNvSpPr>
              <a:spLocks noChangeArrowheads="1"/>
            </p:cNvSpPr>
            <p:nvPr/>
          </p:nvSpPr>
          <p:spPr bwMode="auto">
            <a:xfrm>
              <a:off x="417513" y="4451494"/>
              <a:ext cx="8229600" cy="1539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457200" indent="-4572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tabLst>
                  <a:tab pos="460375" algn="l"/>
                </a:tabLst>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000">
                  <a:solidFill>
                    <a:srgbClr val="124191"/>
                  </a:solidFill>
                  <a:latin typeface="Nokia Pure Text Light" panose="020B0304040602060303" pitchFamily="34" charset="0"/>
                  <a:cs typeface="+mn-cs"/>
                </a:rPr>
                <a:t>Source: Source</a:t>
              </a:r>
            </a:p>
          </p:txBody>
        </p:sp>
      </p:grpSp>
      <p:grpSp>
        <p:nvGrpSpPr>
          <p:cNvPr id="9" name="ACET" hidden="1"/>
          <p:cNvGrpSpPr>
            <a:grpSpLocks/>
          </p:cNvGrpSpPr>
          <p:nvPr/>
        </p:nvGrpSpPr>
        <p:grpSpPr bwMode="auto">
          <a:xfrm>
            <a:off x="2376488" y="1398588"/>
            <a:ext cx="4391025" cy="512762"/>
            <a:chOff x="915" y="609"/>
            <a:chExt cx="2686" cy="421"/>
          </a:xfrm>
        </p:grpSpPr>
        <p:cxnSp>
          <p:nvCxnSpPr>
            <p:cNvPr id="10" name="AutoShape 249"/>
            <p:cNvCxnSpPr>
              <a:cxnSpLocks noChangeShapeType="1"/>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1"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US" altLang="en-US" b="1">
                  <a:solidFill>
                    <a:srgbClr val="124191"/>
                  </a:solidFill>
                  <a:latin typeface="Nokia Pure Text Light" panose="020B0304040602060303" pitchFamily="34" charset="0"/>
                  <a:cs typeface="+mn-cs"/>
                </a:rPr>
                <a:t>Title</a:t>
              </a:r>
            </a:p>
            <a:p>
              <a:pPr defTabSz="914400">
                <a:defRPr/>
              </a:pPr>
              <a:r>
                <a:rPr lang="en-US" altLang="en-US">
                  <a:solidFill>
                    <a:srgbClr val="808080"/>
                  </a:solidFill>
                  <a:latin typeface="Nokia Pure Text Light" panose="020B0304040602060303" pitchFamily="34" charset="0"/>
                  <a:cs typeface="+mn-cs"/>
                </a:rPr>
                <a:t>Unit of measure</a:t>
              </a:r>
            </a:p>
          </p:txBody>
        </p:sp>
      </p:grpSp>
      <p:pic>
        <p:nvPicPr>
          <p:cNvPr id="12" name="Picture 1"/>
          <p:cNvPicPr>
            <a:picLocks/>
          </p:cNvPicPr>
          <p:nvPr/>
        </p:nvPicPr>
        <p:blipFill>
          <a:blip r:embed="rId22" cstate="screen">
            <a:extLst>
              <a:ext uri="{28A0092B-C50C-407E-A947-70E740481C1C}">
                <a14:useLocalDpi xmlns:a14="http://schemas.microsoft.com/office/drawing/2010/main" xmlns=""/>
              </a:ext>
            </a:extLst>
          </a:blip>
          <a:srcRect/>
          <a:stretch>
            <a:fillRect/>
          </a:stretch>
        </p:blipFill>
        <p:spPr bwMode="auto">
          <a:xfrm>
            <a:off x="7945438" y="4672013"/>
            <a:ext cx="701675" cy="115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23"/>
          <p:cNvSpPr txBox="1">
            <a:spLocks noChangeArrowheads="1"/>
          </p:cNvSpPr>
          <p:nvPr/>
        </p:nvSpPr>
        <p:spPr bwMode="auto">
          <a:xfrm>
            <a:off x="1439863" y="4692650"/>
            <a:ext cx="6078537" cy="12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pt-BR" altLang="en-US" sz="800">
                <a:solidFill>
                  <a:srgbClr val="124191"/>
                </a:solidFill>
                <a:latin typeface="Nokia Pure Text Light" panose="020B0304040602060303" pitchFamily="34" charset="0"/>
                <a:cs typeface="Arial" panose="020B0604020202020204" pitchFamily="34" charset="0"/>
              </a:rPr>
              <a:t>© Nokia 2015            </a:t>
            </a:r>
            <a:endParaRPr lang="en-GB" altLang="en-US" sz="800">
              <a:solidFill>
                <a:srgbClr val="124191"/>
              </a:solidFill>
              <a:latin typeface="Nokia Pure Text Light" panose="020B0304040602060303" pitchFamily="34" charset="0"/>
              <a:cs typeface="Arial" panose="020B0604020202020204" pitchFamily="34" charset="0"/>
            </a:endParaRPr>
          </a:p>
        </p:txBody>
      </p:sp>
      <p:sp>
        <p:nvSpPr>
          <p:cNvPr id="14" name="TextBox 24"/>
          <p:cNvSpPr txBox="1">
            <a:spLocks noChangeArrowheads="1"/>
          </p:cNvSpPr>
          <p:nvPr/>
        </p:nvSpPr>
        <p:spPr bwMode="auto">
          <a:xfrm>
            <a:off x="417513" y="4837113"/>
            <a:ext cx="60785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GB" altLang="en-US" sz="800" dirty="0">
                <a:solidFill>
                  <a:srgbClr val="124191"/>
                </a:solidFill>
                <a:latin typeface="Nokia Pure Text Light" panose="020B0304040602060303" pitchFamily="34" charset="0"/>
                <a:cs typeface="Arial" panose="020B0604020202020204" pitchFamily="34" charset="0"/>
              </a:rPr>
              <a:t>SECRET</a:t>
            </a:r>
          </a:p>
        </p:txBody>
      </p:sp>
      <p:grpSp>
        <p:nvGrpSpPr>
          <p:cNvPr id="15" name="LegendBoxes" hidden="1"/>
          <p:cNvGrpSpPr>
            <a:grpSpLocks/>
          </p:cNvGrpSpPr>
          <p:nvPr/>
        </p:nvGrpSpPr>
        <p:grpSpPr bwMode="auto">
          <a:xfrm>
            <a:off x="7883525" y="322263"/>
            <a:ext cx="763588" cy="996950"/>
            <a:chOff x="4936" y="176"/>
            <a:chExt cx="481" cy="628"/>
          </a:xfrm>
        </p:grpSpPr>
        <p:sp>
          <p:nvSpPr>
            <p:cNvPr id="16"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17"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18"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19"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20"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1"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22"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3"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grpSp>
      <p:grpSp>
        <p:nvGrpSpPr>
          <p:cNvPr id="24" name="LegendLines" hidden="1"/>
          <p:cNvGrpSpPr>
            <a:grpSpLocks/>
          </p:cNvGrpSpPr>
          <p:nvPr/>
        </p:nvGrpSpPr>
        <p:grpSpPr bwMode="auto">
          <a:xfrm>
            <a:off x="7575550" y="322263"/>
            <a:ext cx="1071563" cy="730250"/>
            <a:chOff x="4750" y="176"/>
            <a:chExt cx="675" cy="460"/>
          </a:xfrm>
        </p:grpSpPr>
        <p:sp>
          <p:nvSpPr>
            <p:cNvPr id="25"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6"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7"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8"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9"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30"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grpSp>
      <p:grpSp>
        <p:nvGrpSpPr>
          <p:cNvPr id="31" name="McKSticker" hidden="1"/>
          <p:cNvGrpSpPr>
            <a:grpSpLocks/>
          </p:cNvGrpSpPr>
          <p:nvPr/>
        </p:nvGrpSpPr>
        <p:grpSpPr bwMode="auto">
          <a:xfrm>
            <a:off x="7732713" y="322263"/>
            <a:ext cx="914400" cy="212725"/>
            <a:chOff x="7826359" y="285750"/>
            <a:chExt cx="914416" cy="212366"/>
          </a:xfrm>
        </p:grpSpPr>
        <p:sp>
          <p:nvSpPr>
            <p:cNvPr id="32"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lgn="r">
                <a:buClr>
                  <a:srgbClr val="FFFFFF"/>
                </a:buClr>
                <a:defRPr/>
              </a:pPr>
              <a:r>
                <a:rPr lang="en-US" altLang="en-US" sz="1200">
                  <a:solidFill>
                    <a:srgbClr val="808080"/>
                  </a:solidFill>
                  <a:latin typeface="Nokia Pure Text Light" panose="020B0304040602060303" pitchFamily="34" charset="0"/>
                  <a:cs typeface="+mn-cs"/>
                </a:rPr>
                <a:t>PRELIMINARY</a:t>
              </a:r>
            </a:p>
          </p:txBody>
        </p:sp>
        <p:cxnSp>
          <p:nvCxnSpPr>
            <p:cNvPr id="33" name="AutoShape 31"/>
            <p:cNvCxnSpPr>
              <a:cxnSpLocks noChangeShapeType="1"/>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34" name="AutoShape 32"/>
            <p:cNvCxnSpPr>
              <a:cxnSpLocks noChangeShapeType="1"/>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35" name="LegendMoons" hidden="1"/>
          <p:cNvGrpSpPr>
            <a:grpSpLocks/>
          </p:cNvGrpSpPr>
          <p:nvPr/>
        </p:nvGrpSpPr>
        <p:grpSpPr bwMode="auto">
          <a:xfrm>
            <a:off x="7816850" y="322263"/>
            <a:ext cx="830263" cy="1308100"/>
            <a:chOff x="6655594" y="273840"/>
            <a:chExt cx="830430" cy="1306516"/>
          </a:xfrm>
        </p:grpSpPr>
        <p:grpSp>
          <p:nvGrpSpPr>
            <p:cNvPr id="36" name="MoonLegend1"/>
            <p:cNvGrpSpPr>
              <a:grpSpLocks noChangeAspect="1"/>
            </p:cNvGrpSpPr>
            <p:nvPr>
              <p:custDataLst>
                <p:tags r:id="rId5"/>
              </p:custDataLst>
            </p:nvPr>
          </p:nvGrpSpPr>
          <p:grpSpPr bwMode="auto">
            <a:xfrm>
              <a:off x="6655594" y="273840"/>
              <a:ext cx="209550" cy="209551"/>
              <a:chOff x="4533" y="183"/>
              <a:chExt cx="144" cy="144"/>
            </a:xfrm>
          </p:grpSpPr>
          <p:sp>
            <p:nvSpPr>
              <p:cNvPr id="54" name="Oval 38"/>
              <p:cNvSpPr>
                <a:spLocks noChangeAspect="1" noChangeArrowheads="1"/>
              </p:cNvSpPr>
              <p:nvPr>
                <p:custDataLst>
                  <p:tags r:id="rId18"/>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5" name="Arc 39"/>
              <p:cNvSpPr>
                <a:spLocks noChangeAspect="1"/>
              </p:cNvSpPr>
              <p:nvPr>
                <p:custDataLst>
                  <p:tags r:id="rId19"/>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7" name="MoonLegend2"/>
            <p:cNvGrpSpPr>
              <a:grpSpLocks noChangeAspect="1"/>
            </p:cNvGrpSpPr>
            <p:nvPr>
              <p:custDataLst>
                <p:tags r:id="rId6"/>
              </p:custDataLst>
            </p:nvPr>
          </p:nvGrpSpPr>
          <p:grpSpPr bwMode="auto">
            <a:xfrm>
              <a:off x="6655594" y="548081"/>
              <a:ext cx="209550" cy="209551"/>
              <a:chOff x="1694" y="2044"/>
              <a:chExt cx="160" cy="160"/>
            </a:xfrm>
          </p:grpSpPr>
          <p:sp>
            <p:nvSpPr>
              <p:cNvPr id="52" name="Oval 41"/>
              <p:cNvSpPr>
                <a:spLocks noChangeAspect="1" noChangeArrowheads="1"/>
              </p:cNvSpPr>
              <p:nvPr>
                <p:custDataLst>
                  <p:tags r:id="rId16"/>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3" name="Arc 42"/>
              <p:cNvSpPr>
                <a:spLocks noChangeAspect="1"/>
              </p:cNvSpPr>
              <p:nvPr>
                <p:custDataLst>
                  <p:tags r:id="rId17"/>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8" name="MoonLegend4"/>
            <p:cNvGrpSpPr>
              <a:grpSpLocks noChangeAspect="1"/>
            </p:cNvGrpSpPr>
            <p:nvPr>
              <p:custDataLst>
                <p:tags r:id="rId7"/>
              </p:custDataLst>
            </p:nvPr>
          </p:nvGrpSpPr>
          <p:grpSpPr bwMode="auto">
            <a:xfrm>
              <a:off x="6655594" y="1096563"/>
              <a:ext cx="209550" cy="209551"/>
              <a:chOff x="4495" y="1198"/>
              <a:chExt cx="160" cy="160"/>
            </a:xfrm>
          </p:grpSpPr>
          <p:sp>
            <p:nvSpPr>
              <p:cNvPr id="50"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1" name="Arc 48"/>
              <p:cNvSpPr>
                <a:spLocks noChangeAspect="1"/>
              </p:cNvSpPr>
              <p:nvPr>
                <p:custDataLst>
                  <p:tags r:id="rId15"/>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9" name="MoonLegend5"/>
            <p:cNvGrpSpPr>
              <a:grpSpLocks noChangeAspect="1"/>
            </p:cNvGrpSpPr>
            <p:nvPr>
              <p:custDataLst>
                <p:tags r:id="rId8"/>
              </p:custDataLst>
            </p:nvPr>
          </p:nvGrpSpPr>
          <p:grpSpPr bwMode="auto">
            <a:xfrm>
              <a:off x="6655594" y="1370805"/>
              <a:ext cx="209550" cy="209551"/>
              <a:chOff x="4495" y="1440"/>
              <a:chExt cx="160" cy="160"/>
            </a:xfrm>
          </p:grpSpPr>
          <p:sp>
            <p:nvSpPr>
              <p:cNvPr id="48" name="Oval 50"/>
              <p:cNvSpPr>
                <a:spLocks noChangeAspect="1" noChangeArrowheads="1"/>
              </p:cNvSpPr>
              <p:nvPr>
                <p:custDataLst>
                  <p:tags r:id="rId12"/>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49" name="Oval 51"/>
              <p:cNvSpPr>
                <a:spLocks noChangeAspect="1" noChangeArrowheads="1"/>
              </p:cNvSpPr>
              <p:nvPr>
                <p:custDataLst>
                  <p:tags r:id="rId13"/>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sp>
          <p:nvSpPr>
            <p:cNvPr id="40" name="Legend1"/>
            <p:cNvSpPr>
              <a:spLocks noChangeArrowheads="1"/>
            </p:cNvSpPr>
            <p:nvPr/>
          </p:nvSpPr>
          <p:spPr bwMode="auto">
            <a:xfrm>
              <a:off x="6976334" y="286525"/>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1" name="Legend2"/>
            <p:cNvSpPr>
              <a:spLocks noChangeArrowheads="1"/>
            </p:cNvSpPr>
            <p:nvPr/>
          </p:nvSpPr>
          <p:spPr bwMode="auto">
            <a:xfrm>
              <a:off x="6976334" y="560829"/>
              <a:ext cx="509690" cy="185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2" name="Legend3"/>
            <p:cNvSpPr>
              <a:spLocks noChangeArrowheads="1"/>
            </p:cNvSpPr>
            <p:nvPr/>
          </p:nvSpPr>
          <p:spPr bwMode="auto">
            <a:xfrm>
              <a:off x="6976334" y="835134"/>
              <a:ext cx="509690" cy="185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3" name="Legend4"/>
            <p:cNvSpPr>
              <a:spLocks noChangeArrowheads="1"/>
            </p:cNvSpPr>
            <p:nvPr/>
          </p:nvSpPr>
          <p:spPr bwMode="auto">
            <a:xfrm>
              <a:off x="6976334" y="1107854"/>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4" name="Legend5"/>
            <p:cNvSpPr>
              <a:spLocks noChangeArrowheads="1"/>
            </p:cNvSpPr>
            <p:nvPr/>
          </p:nvSpPr>
          <p:spPr bwMode="auto">
            <a:xfrm>
              <a:off x="6976334" y="1383744"/>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grpSp>
          <p:nvGrpSpPr>
            <p:cNvPr id="45" name="MoonLegend3"/>
            <p:cNvGrpSpPr>
              <a:grpSpLocks noChangeAspect="1"/>
            </p:cNvGrpSpPr>
            <p:nvPr>
              <p:custDataLst>
                <p:tags r:id="rId9"/>
              </p:custDataLst>
            </p:nvPr>
          </p:nvGrpSpPr>
          <p:grpSpPr bwMode="auto">
            <a:xfrm>
              <a:off x="6655594" y="822322"/>
              <a:ext cx="209550" cy="209551"/>
              <a:chOff x="4495" y="1198"/>
              <a:chExt cx="160" cy="160"/>
            </a:xfrm>
          </p:grpSpPr>
          <p:sp>
            <p:nvSpPr>
              <p:cNvPr id="46" name="Oval 47"/>
              <p:cNvSpPr>
                <a:spLocks noChangeAspect="1" noChangeArrowheads="1"/>
              </p:cNvSpPr>
              <p:nvPr>
                <p:custDataLst>
                  <p:tags r:id="rId10"/>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47" name="Arc 48"/>
              <p:cNvSpPr>
                <a:spLocks noChangeAspect="1"/>
              </p:cNvSpPr>
              <p:nvPr>
                <p:custDataLst>
                  <p:tags r:id="rId11"/>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grpSp>
        <p:nvGrpSpPr>
          <p:cNvPr id="56" name="McK Moon" hidden="1"/>
          <p:cNvGrpSpPr>
            <a:grpSpLocks/>
          </p:cNvGrpSpPr>
          <p:nvPr>
            <p:custDataLst>
              <p:tags r:id="rId2"/>
            </p:custDataLst>
          </p:nvPr>
        </p:nvGrpSpPr>
        <p:grpSpPr bwMode="auto">
          <a:xfrm>
            <a:off x="7872413" y="360363"/>
            <a:ext cx="209550" cy="209550"/>
            <a:chOff x="1600" y="1600"/>
            <a:chExt cx="160" cy="160"/>
          </a:xfrm>
        </p:grpSpPr>
        <p:sp>
          <p:nvSpPr>
            <p:cNvPr id="57" name="Oval 90"/>
            <p:cNvSpPr>
              <a:spLocks noChangeAspect="1" noChangeArrowheads="1"/>
            </p:cNvSpPr>
            <p:nvPr>
              <p:custDataLst>
                <p:tags r:id="rId3"/>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600">
                <a:solidFill>
                  <a:srgbClr val="124191"/>
                </a:solidFill>
                <a:ea typeface="ＭＳ Ｐゴシック" panose="020B0600070205080204" pitchFamily="34" charset="-128"/>
                <a:cs typeface="+mn-cs"/>
              </a:endParaRPr>
            </a:p>
          </p:txBody>
        </p:sp>
        <p:sp>
          <p:nvSpPr>
            <p:cNvPr id="58" name="Arc 91"/>
            <p:cNvSpPr>
              <a:spLocks noChangeAspect="1"/>
            </p:cNvSpPr>
            <p:nvPr>
              <p:custDataLst>
                <p:tags r:id="rId4"/>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600">
                <a:solidFill>
                  <a:srgbClr val="124191"/>
                </a:solidFill>
                <a:ea typeface="ＭＳ Ｐゴシック" panose="020B0600070205080204" pitchFamily="34" charset="-128"/>
                <a:cs typeface="+mn-cs"/>
              </a:endParaRPr>
            </a:p>
          </p:txBody>
        </p:sp>
      </p:grpSp>
      <p:sp>
        <p:nvSpPr>
          <p:cNvPr id="60" name="Slide Number"/>
          <p:cNvSpPr txBox="1">
            <a:spLocks/>
          </p:cNvSpPr>
          <p:nvPr userDrawn="1"/>
        </p:nvSpPr>
        <p:spPr bwMode="auto">
          <a:xfrm>
            <a:off x="417513" y="4692650"/>
            <a:ext cx="117475" cy="123825"/>
          </a:xfrm>
          <a:prstGeom prst="rect">
            <a:avLst/>
          </a:prstGeom>
        </p:spPr>
        <p:txBody>
          <a:bodyPr wrap="none" lIns="0" tIns="0" rIns="0" bIns="0" anchor="b">
            <a:spAutoFit/>
          </a:bodyPr>
          <a:lstStyle>
            <a:defPPr>
              <a:defRPr lang="en-US"/>
            </a:defPPr>
            <a:lvl1pPr>
              <a:defRPr sz="1000" baseline="0">
                <a:latin typeface="+mn-lt"/>
              </a:defRPr>
            </a:lvl1pPr>
          </a:lstStyle>
          <a:p>
            <a:pPr defTabSz="914400">
              <a:defRPr/>
            </a:pPr>
            <a:fld id="{F20A170B-17CA-402A-9795-8386E405AD04}" type="slidenum">
              <a:rPr lang="en-US" sz="800" smtClean="0">
                <a:solidFill>
                  <a:srgbClr val="124191"/>
                </a:solidFill>
                <a:ea typeface="ＭＳ Ｐゴシック" panose="020B0600070205080204" pitchFamily="34" charset="-128"/>
                <a:cs typeface="+mn-cs"/>
              </a:rPr>
              <a:pPr defTabSz="914400">
                <a:defRPr/>
              </a:pPr>
              <a:t>‹#›</a:t>
            </a:fld>
            <a:endParaRPr lang="en-US" sz="800" dirty="0">
              <a:solidFill>
                <a:srgbClr val="124191"/>
              </a:solidFill>
              <a:ea typeface="ＭＳ Ｐゴシック" panose="020B0600070205080204" pitchFamily="34" charset="-128"/>
              <a:cs typeface="+mn-cs"/>
            </a:endParaRPr>
          </a:p>
        </p:txBody>
      </p:sp>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
        <p:nvSpPr>
          <p:cNvPr id="61" name="Date Placeholder 3"/>
          <p:cNvSpPr>
            <a:spLocks noGrp="1"/>
          </p:cNvSpPr>
          <p:nvPr>
            <p:ph type="dt" sz="half" idx="10"/>
          </p:nvPr>
        </p:nvSpPr>
        <p:spPr>
          <a:xfrm>
            <a:off x="722313" y="4692650"/>
            <a:ext cx="512762" cy="123825"/>
          </a:xfrm>
          <a:prstGeom prst="rect">
            <a:avLst/>
          </a:prstGeom>
        </p:spPr>
        <p:txBody>
          <a:bodyPr/>
          <a:lstStyle>
            <a:lvl1pPr>
              <a:defRPr lang="en-US" sz="800">
                <a:latin typeface="+mn-lt"/>
                <a:cs typeface="Arial" panose="020B0604020202020204" pitchFamily="34" charset="0"/>
              </a:defRPr>
            </a:lvl1pPr>
          </a:lstStyle>
          <a:p>
            <a:pPr defTabSz="914400" eaLnBrk="0" hangingPunct="0">
              <a:defRPr/>
            </a:pPr>
            <a:fld id="{58173AE2-CEE0-4A80-82A3-7818527ACE1D}" type="datetime1">
              <a:rPr lang="fr-FR">
                <a:solidFill>
                  <a:srgbClr val="124191"/>
                </a:solidFill>
                <a:ea typeface="ＭＳ Ｐゴシック" panose="020B0600070205080204" pitchFamily="34" charset="-128"/>
              </a:rPr>
              <a:pPr defTabSz="914400" eaLnBrk="0" hangingPunct="0">
                <a:defRPr/>
              </a:pPr>
              <a:t>07/05/2018</a:t>
            </a:fld>
            <a:endParaRPr dirty="0">
              <a:solidFill>
                <a:srgbClr val="124191"/>
              </a:solidFill>
              <a:ea typeface="ＭＳ Ｐゴシック" panose="020B0600070205080204" pitchFamily="34" charset="-128"/>
            </a:endParaRPr>
          </a:p>
        </p:txBody>
      </p:sp>
    </p:spTree>
    <p:extLst>
      <p:ext uri="{BB962C8B-B14F-4D97-AF65-F5344CB8AC3E}">
        <p14:creationId xmlns:p14="http://schemas.microsoft.com/office/powerpoint/2010/main" xmlns="" val="3649972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35400"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3554262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354250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35285497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072189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39478"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215793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1491177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2385706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41526"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28594185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178075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8901491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9" y="1589"/>
          <a:ext cx="1587" cy="1587"/>
        </p:xfrm>
        <a:graphic>
          <a:graphicData uri="http://schemas.openxmlformats.org/presentationml/2006/ole">
            <p:oleObj spid="_x0000_s445549"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800" dirty="0">
              <a:solidFill>
                <a:srgbClr val="124191"/>
              </a:solidFill>
            </a:endParaRPr>
          </a:p>
        </p:txBody>
      </p:sp>
      <p:sp>
        <p:nvSpPr>
          <p:cNvPr id="13315" name="Rectangle 1027"/>
          <p:cNvSpPr>
            <a:spLocks noGrp="1" noChangeArrowheads="1"/>
          </p:cNvSpPr>
          <p:nvPr userDrawn="1">
            <p:ph type="subTitle" idx="1"/>
          </p:nvPr>
        </p:nvSpPr>
        <p:spPr bwMode="auto">
          <a:xfrm>
            <a:off x="710122" y="2362790"/>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2" y="4672014"/>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2" y="1128178"/>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4" y="3412311"/>
            <a:ext cx="8567737" cy="1688399"/>
            <a:chOff x="417513" y="3412312"/>
            <a:chExt cx="8567737" cy="1688400"/>
          </a:xfrm>
        </p:grpSpPr>
        <p:sp>
          <p:nvSpPr>
            <p:cNvPr id="9" name="Document type"/>
            <p:cNvSpPr txBox="1">
              <a:spLocks noChangeArrowheads="1"/>
            </p:cNvSpPr>
            <p:nvPr/>
          </p:nvSpPr>
          <p:spPr bwMode="auto">
            <a:xfrm>
              <a:off x="710121" y="3412312"/>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Document type</a:t>
              </a:r>
            </a:p>
          </p:txBody>
        </p:sp>
        <p:sp>
          <p:nvSpPr>
            <p:cNvPr id="10" name="Date"/>
            <p:cNvSpPr txBox="1">
              <a:spLocks noChangeArrowheads="1"/>
            </p:cNvSpPr>
            <p:nvPr/>
          </p:nvSpPr>
          <p:spPr bwMode="auto">
            <a:xfrm>
              <a:off x="710121" y="3652845"/>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defTabSz="457189">
                <a:defRPr/>
              </a:pPr>
              <a:r>
                <a:rPr lang="en-US" sz="800" dirty="0">
                  <a:solidFill>
                    <a:srgbClr val="FFFFFF"/>
                  </a:solidFill>
                  <a:latin typeface="Nokia Pure Text Light"/>
                  <a:ea typeface="ＭＳ Ｐゴシック"/>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1549392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41714569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891049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1076968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9" y="1589"/>
          <a:ext cx="1587" cy="1587"/>
        </p:xfrm>
        <a:graphic>
          <a:graphicData uri="http://schemas.openxmlformats.org/presentationml/2006/ole">
            <p:oleObj spid="_x0000_s447597"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800" dirty="0">
              <a:solidFill>
                <a:srgbClr val="124191"/>
              </a:solidFill>
            </a:endParaRPr>
          </a:p>
        </p:txBody>
      </p:sp>
      <p:sp>
        <p:nvSpPr>
          <p:cNvPr id="13315" name="Rectangle 1027"/>
          <p:cNvSpPr>
            <a:spLocks noGrp="1" noChangeArrowheads="1"/>
          </p:cNvSpPr>
          <p:nvPr userDrawn="1">
            <p:ph type="subTitle" idx="1"/>
          </p:nvPr>
        </p:nvSpPr>
        <p:spPr bwMode="auto">
          <a:xfrm>
            <a:off x="710122" y="2362790"/>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2" y="4672014"/>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2" y="1128178"/>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4" y="3412311"/>
            <a:ext cx="8567737" cy="1688399"/>
            <a:chOff x="417513" y="3412312"/>
            <a:chExt cx="8567737" cy="1688400"/>
          </a:xfrm>
        </p:grpSpPr>
        <p:sp>
          <p:nvSpPr>
            <p:cNvPr id="9" name="Document type"/>
            <p:cNvSpPr txBox="1">
              <a:spLocks noChangeArrowheads="1"/>
            </p:cNvSpPr>
            <p:nvPr/>
          </p:nvSpPr>
          <p:spPr bwMode="auto">
            <a:xfrm>
              <a:off x="710121" y="3412312"/>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Document type</a:t>
              </a:r>
            </a:p>
          </p:txBody>
        </p:sp>
        <p:sp>
          <p:nvSpPr>
            <p:cNvPr id="10" name="Date"/>
            <p:cNvSpPr txBox="1">
              <a:spLocks noChangeArrowheads="1"/>
            </p:cNvSpPr>
            <p:nvPr/>
          </p:nvSpPr>
          <p:spPr bwMode="auto">
            <a:xfrm>
              <a:off x="710121" y="3652845"/>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defTabSz="457189">
                <a:defRPr/>
              </a:pPr>
              <a:r>
                <a:rPr lang="en-US" sz="800" dirty="0">
                  <a:solidFill>
                    <a:srgbClr val="FFFFFF"/>
                  </a:solidFill>
                  <a:latin typeface="Nokia Pure Text Light"/>
                  <a:ea typeface="ＭＳ Ｐゴシック"/>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28833905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31636455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1737767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9" y="1589"/>
          <a:ext cx="1587" cy="1587"/>
        </p:xfrm>
        <a:graphic>
          <a:graphicData uri="http://schemas.openxmlformats.org/presentationml/2006/ole">
            <p:oleObj spid="_x0000_s451692"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800" dirty="0">
              <a:solidFill>
                <a:srgbClr val="124191"/>
              </a:solidFill>
            </a:endParaRPr>
          </a:p>
        </p:txBody>
      </p:sp>
      <p:sp>
        <p:nvSpPr>
          <p:cNvPr id="13315" name="Rectangle 1027"/>
          <p:cNvSpPr>
            <a:spLocks noGrp="1" noChangeArrowheads="1"/>
          </p:cNvSpPr>
          <p:nvPr userDrawn="1">
            <p:ph type="subTitle" idx="1"/>
          </p:nvPr>
        </p:nvSpPr>
        <p:spPr bwMode="auto">
          <a:xfrm>
            <a:off x="710122" y="2362790"/>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2" y="4672014"/>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2" y="1128178"/>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4" y="3412311"/>
            <a:ext cx="8567737" cy="1688399"/>
            <a:chOff x="417513" y="3412312"/>
            <a:chExt cx="8567737" cy="1688400"/>
          </a:xfrm>
        </p:grpSpPr>
        <p:sp>
          <p:nvSpPr>
            <p:cNvPr id="9" name="Document type"/>
            <p:cNvSpPr txBox="1">
              <a:spLocks noChangeArrowheads="1"/>
            </p:cNvSpPr>
            <p:nvPr/>
          </p:nvSpPr>
          <p:spPr bwMode="auto">
            <a:xfrm>
              <a:off x="710121" y="3412312"/>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Document type</a:t>
              </a:r>
            </a:p>
          </p:txBody>
        </p:sp>
        <p:sp>
          <p:nvSpPr>
            <p:cNvPr id="10" name="Date"/>
            <p:cNvSpPr txBox="1">
              <a:spLocks noChangeArrowheads="1"/>
            </p:cNvSpPr>
            <p:nvPr/>
          </p:nvSpPr>
          <p:spPr bwMode="auto">
            <a:xfrm>
              <a:off x="710121" y="3652845"/>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defTabSz="457189">
                <a:defRPr/>
              </a:pPr>
              <a:r>
                <a:rPr lang="en-US" sz="800" dirty="0">
                  <a:solidFill>
                    <a:srgbClr val="FFFFFF"/>
                  </a:solidFill>
                  <a:latin typeface="Nokia Pure Text Light"/>
                  <a:ea typeface="ＭＳ Ｐゴシック"/>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32306607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485131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7438221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9" y="1589"/>
          <a:ext cx="1587" cy="1587"/>
        </p:xfrm>
        <a:graphic>
          <a:graphicData uri="http://schemas.openxmlformats.org/presentationml/2006/ole">
            <p:oleObj spid="_x0000_s453740"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800" dirty="0">
              <a:solidFill>
                <a:srgbClr val="124191"/>
              </a:solidFill>
            </a:endParaRPr>
          </a:p>
        </p:txBody>
      </p:sp>
      <p:sp>
        <p:nvSpPr>
          <p:cNvPr id="13315" name="Rectangle 1027"/>
          <p:cNvSpPr>
            <a:spLocks noGrp="1" noChangeArrowheads="1"/>
          </p:cNvSpPr>
          <p:nvPr userDrawn="1">
            <p:ph type="subTitle" idx="1"/>
          </p:nvPr>
        </p:nvSpPr>
        <p:spPr bwMode="auto">
          <a:xfrm>
            <a:off x="710122" y="2362790"/>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2" y="4672014"/>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2" y="1128178"/>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4" y="3412311"/>
            <a:ext cx="8567737" cy="1688399"/>
            <a:chOff x="417513" y="3412312"/>
            <a:chExt cx="8567737" cy="1688400"/>
          </a:xfrm>
        </p:grpSpPr>
        <p:sp>
          <p:nvSpPr>
            <p:cNvPr id="9" name="Document type"/>
            <p:cNvSpPr txBox="1">
              <a:spLocks noChangeArrowheads="1"/>
            </p:cNvSpPr>
            <p:nvPr/>
          </p:nvSpPr>
          <p:spPr bwMode="auto">
            <a:xfrm>
              <a:off x="710121" y="3412312"/>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Document type</a:t>
              </a:r>
            </a:p>
          </p:txBody>
        </p:sp>
        <p:sp>
          <p:nvSpPr>
            <p:cNvPr id="10" name="Date"/>
            <p:cNvSpPr txBox="1">
              <a:spLocks noChangeArrowheads="1"/>
            </p:cNvSpPr>
            <p:nvPr/>
          </p:nvSpPr>
          <p:spPr bwMode="auto">
            <a:xfrm>
              <a:off x="710121" y="3652845"/>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defTabSz="457189">
                <a:defRPr/>
              </a:pPr>
              <a:r>
                <a:rPr lang="en-US" sz="800" dirty="0">
                  <a:solidFill>
                    <a:srgbClr val="FFFFFF"/>
                  </a:solidFill>
                  <a:latin typeface="Nokia Pure Text Light"/>
                  <a:ea typeface="ＭＳ Ｐゴシック"/>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40013741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14178350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9141831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57816"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33373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237814"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15911778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279266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5437702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67030"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41488044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39418128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4858934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71125"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41903751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14061896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4949472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78292"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10794907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2959084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40251922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19547613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9" y="1589"/>
          <a:ext cx="1587" cy="1587"/>
        </p:xfrm>
        <a:graphic>
          <a:graphicData uri="http://schemas.openxmlformats.org/presentationml/2006/ole">
            <p:oleObj spid="_x0000_s485442"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2" y="2362790"/>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2" y="4672014"/>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2" y="1128178"/>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4" y="3412311"/>
            <a:ext cx="8567737" cy="1688399"/>
            <a:chOff x="417513" y="3412312"/>
            <a:chExt cx="8567737" cy="1688400"/>
          </a:xfrm>
        </p:grpSpPr>
        <p:sp>
          <p:nvSpPr>
            <p:cNvPr id="9" name="Document type"/>
            <p:cNvSpPr txBox="1">
              <a:spLocks noChangeArrowheads="1"/>
            </p:cNvSpPr>
            <p:nvPr/>
          </p:nvSpPr>
          <p:spPr bwMode="auto">
            <a:xfrm>
              <a:off x="710121" y="3412312"/>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Document type</a:t>
              </a:r>
            </a:p>
          </p:txBody>
        </p:sp>
        <p:sp>
          <p:nvSpPr>
            <p:cNvPr id="10" name="Date"/>
            <p:cNvSpPr txBox="1">
              <a:spLocks noChangeArrowheads="1"/>
            </p:cNvSpPr>
            <p:nvPr/>
          </p:nvSpPr>
          <p:spPr bwMode="auto">
            <a:xfrm>
              <a:off x="710121" y="3652845"/>
              <a:ext cx="4922583"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defTabSz="457189" eaLnBrk="1" hangingPunct="1">
                <a:defRPr/>
              </a:pPr>
              <a:r>
                <a:rPr lang="en-US" sz="1400" dirty="0">
                  <a:solidFill>
                    <a:srgbClr val="FFFFFF"/>
                  </a:solidFill>
                  <a:latin typeface="Nokia Pure Text Light"/>
                  <a:ea typeface="ＭＳ Ｐゴシック"/>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defTabSz="457189">
                <a:defRPr/>
              </a:pPr>
              <a:r>
                <a:rPr lang="en-US" sz="800" dirty="0">
                  <a:solidFill>
                    <a:srgbClr val="FFFFFF"/>
                  </a:solidFill>
                  <a:latin typeface="Nokia Pure Text Light"/>
                  <a:ea typeface="ＭＳ Ｐゴシック"/>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15650147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39585848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15496114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89537"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39496242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20247249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19234898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498735"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17533403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12707772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842593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1238024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279250"/>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xmlns="" val="2541079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50"/>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4"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xmlns="" val="30847595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xmlns="" val="16035538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Nokia White 4">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023536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781304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50"/>
            <a:ext cx="8229600" cy="311789"/>
          </a:xfrm>
        </p:spPr>
        <p:txBody>
          <a:bodyPr/>
          <a:lstStyle/>
          <a:p>
            <a:r>
              <a:rPr lang="en-US"/>
              <a:t>Click to edit Master title style</a:t>
            </a:r>
          </a:p>
        </p:txBody>
      </p:sp>
      <p:sp>
        <p:nvSpPr>
          <p:cNvPr id="3" name="Content Placeholder 2"/>
          <p:cNvSpPr>
            <a:spLocks noGrp="1"/>
          </p:cNvSpPr>
          <p:nvPr>
            <p:ph sz="half" idx="1"/>
          </p:nvPr>
        </p:nvSpPr>
        <p:spPr>
          <a:xfrm>
            <a:off x="418120" y="1087311"/>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09120" y="1087311"/>
            <a:ext cx="4038600" cy="2545556"/>
          </a:xfrm>
        </p:spPr>
        <p:txBody>
          <a:bodyPr rIns="9144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8"/>
          <p:cNvSpPr>
            <a:spLocks noGrp="1"/>
          </p:cNvSpPr>
          <p:nvPr>
            <p:ph sz="quarter" idx="13"/>
          </p:nvPr>
        </p:nvSpPr>
        <p:spPr>
          <a:xfrm>
            <a:off x="418121" y="537791"/>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xmlns="" val="3095090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18120" y="4713528"/>
            <a:ext cx="632066" cy="273844"/>
          </a:xfrm>
          <a:prstGeom prst="rect">
            <a:avLst/>
          </a:prstGeom>
        </p:spPr>
        <p:txBody>
          <a:bodyPr/>
          <a:lstStyle/>
          <a:p>
            <a:pPr defTabSz="457189"/>
            <a:fld id="{648DB731-43B4-644E-8C8C-D0B0600D9403}" type="datetime1">
              <a:rPr lang="en-US" smtClean="0">
                <a:solidFill>
                  <a:srgbClr val="000000">
                    <a:tint val="75000"/>
                  </a:srgbClr>
                </a:solidFill>
                <a:ea typeface="ＭＳ Ｐゴシック" panose="020B0600070205080204" pitchFamily="34" charset="-128"/>
                <a:cs typeface="+mn-cs"/>
              </a:rPr>
              <a:pPr defTabSz="457189"/>
              <a:t>5/7/2018</a:t>
            </a:fld>
            <a:endParaRPr lang="en-US">
              <a:solidFill>
                <a:srgbClr val="000000">
                  <a:tint val="75000"/>
                </a:srgbClr>
              </a:solidFill>
              <a:ea typeface="ＭＳ Ｐゴシック" panose="020B0600070205080204" pitchFamily="34" charset="-128"/>
              <a:cs typeface="+mn-cs"/>
            </a:endParaRPr>
          </a:p>
        </p:txBody>
      </p:sp>
      <p:sp>
        <p:nvSpPr>
          <p:cNvPr id="6" name="Content Placeholder 8"/>
          <p:cNvSpPr>
            <a:spLocks noGrp="1"/>
          </p:cNvSpPr>
          <p:nvPr>
            <p:ph sz="quarter" idx="13"/>
          </p:nvPr>
        </p:nvSpPr>
        <p:spPr>
          <a:xfrm>
            <a:off x="418121" y="537791"/>
            <a:ext cx="8227649" cy="301625"/>
          </a:xfrm>
        </p:spPr>
        <p:txBody>
          <a:bodyPr/>
          <a:lstStyle>
            <a:lvl1pPr marL="0" indent="0">
              <a:buFont typeface="Arial"/>
              <a:buNone/>
              <a:defRPr>
                <a:solidFill>
                  <a:schemeClr val="accent5"/>
                </a:solidFill>
                <a:latin typeface="+mn-lt"/>
              </a:defRPr>
            </a:lvl1pPr>
          </a:lstStyle>
          <a:p>
            <a:pPr lvl="0"/>
            <a:r>
              <a:rPr lang="en-US"/>
              <a:t>Click to edit Master text styles</a:t>
            </a:r>
          </a:p>
        </p:txBody>
      </p:sp>
    </p:spTree>
    <p:extLst>
      <p:ext uri="{BB962C8B-B14F-4D97-AF65-F5344CB8AC3E}">
        <p14:creationId xmlns:p14="http://schemas.microsoft.com/office/powerpoint/2010/main" xmlns="" val="3272764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graphicFrame>
        <p:nvGraphicFramePr>
          <p:cNvPr id="3" name="Object 1" hidden="1"/>
          <p:cNvGraphicFramePr>
            <a:graphicFrameLocks noChangeAspect="1"/>
          </p:cNvGraphicFramePr>
          <p:nvPr/>
        </p:nvGraphicFramePr>
        <p:xfrm>
          <a:off x="0" y="0"/>
          <a:ext cx="161925" cy="122238"/>
        </p:xfrm>
        <a:graphic>
          <a:graphicData uri="http://schemas.openxmlformats.org/presentationml/2006/ole">
            <p:oleObj spid="_x0000_s500783" name="think-cell Slide" r:id="rId21" imgW="360" imgH="360" progId="">
              <p:embed/>
            </p:oleObj>
          </a:graphicData>
        </a:graphic>
      </p:graphicFrame>
      <p:sp>
        <p:nvSpPr>
          <p:cNvPr id="4" name="McK 1. On-page tracker" hidden="1"/>
          <p:cNvSpPr>
            <a:spLocks noChangeArrowheads="1"/>
          </p:cNvSpPr>
          <p:nvPr/>
        </p:nvSpPr>
        <p:spPr bwMode="auto">
          <a:xfrm>
            <a:off x="417513" y="63500"/>
            <a:ext cx="715962" cy="21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US" altLang="en-US" sz="1400">
                <a:solidFill>
                  <a:srgbClr val="808080"/>
                </a:solidFill>
                <a:latin typeface="Nokia Pure Text Light" panose="020B0304040602060303" pitchFamily="34" charset="0"/>
                <a:cs typeface="+mn-cs"/>
              </a:rPr>
              <a:t>TRACKER</a:t>
            </a:r>
          </a:p>
        </p:txBody>
      </p:sp>
      <p:sp>
        <p:nvSpPr>
          <p:cNvPr id="5" name="McK 3. Unit of measure" hidden="1"/>
          <p:cNvSpPr txBox="1">
            <a:spLocks noChangeArrowheads="1"/>
          </p:cNvSpPr>
          <p:nvPr/>
        </p:nvSpPr>
        <p:spPr bwMode="auto">
          <a:xfrm>
            <a:off x="417513" y="555625"/>
            <a:ext cx="8229600" cy="247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panose="020B0600070205080204" pitchFamily="34" charset="-128"/>
                <a:cs typeface="+mn-cs"/>
              </a:rPr>
              <a:t>Unit of measure</a:t>
            </a:r>
          </a:p>
        </p:txBody>
      </p:sp>
      <p:grpSp>
        <p:nvGrpSpPr>
          <p:cNvPr id="6" name="McK Slide Elements" hidden="1"/>
          <p:cNvGrpSpPr>
            <a:grpSpLocks/>
          </p:cNvGrpSpPr>
          <p:nvPr/>
        </p:nvGrpSpPr>
        <p:grpSpPr bwMode="auto">
          <a:xfrm>
            <a:off x="417513" y="4270375"/>
            <a:ext cx="8229600" cy="334963"/>
            <a:chOff x="417513" y="4270533"/>
            <a:chExt cx="8229600" cy="334937"/>
          </a:xfrm>
        </p:grpSpPr>
        <p:sp>
          <p:nvSpPr>
            <p:cNvPr id="7" name="McK 4. Footnote"/>
            <p:cNvSpPr txBox="1">
              <a:spLocks noChangeArrowheads="1"/>
            </p:cNvSpPr>
            <p:nvPr/>
          </p:nvSpPr>
          <p:spPr bwMode="auto">
            <a:xfrm>
              <a:off x="417513" y="4270533"/>
              <a:ext cx="8229600" cy="1539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ea typeface="ＭＳ Ｐゴシック" panose="020B0600070205080204" pitchFamily="34" charset="-128"/>
                  <a:cs typeface="+mn-cs"/>
                </a:rPr>
                <a:t>1 Footnote</a:t>
              </a:r>
            </a:p>
          </p:txBody>
        </p:sp>
        <p:sp>
          <p:nvSpPr>
            <p:cNvPr id="8" name="McK 5. Source"/>
            <p:cNvSpPr>
              <a:spLocks noChangeArrowheads="1"/>
            </p:cNvSpPr>
            <p:nvPr/>
          </p:nvSpPr>
          <p:spPr bwMode="auto">
            <a:xfrm>
              <a:off x="417513" y="4451494"/>
              <a:ext cx="8229600" cy="1539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457200" indent="-4572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tabLst>
                  <a:tab pos="460375" algn="l"/>
                </a:tabLst>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tabLst>
                  <a:tab pos="460375" algn="l"/>
                </a:tabLst>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tabLst>
                  <a:tab pos="460375" algn="l"/>
                </a:tabLst>
                <a:defRPr sz="1600">
                  <a:solidFill>
                    <a:schemeClr val="tx1"/>
                  </a:solidFill>
                  <a:latin typeface="Arial" panose="020B0604020202020204" pitchFamily="34" charset="0"/>
                  <a:ea typeface="ＭＳ Ｐゴシック" panose="020B0600070205080204" pitchFamily="34" charset="-128"/>
                </a:defRPr>
              </a:lvl9pPr>
            </a:lstStyle>
            <a:p>
              <a:pPr>
                <a:defRPr/>
              </a:pPr>
              <a:r>
                <a:rPr lang="en-US" altLang="en-US" sz="1000">
                  <a:solidFill>
                    <a:srgbClr val="124191"/>
                  </a:solidFill>
                  <a:latin typeface="Nokia Pure Text Light" panose="020B0304040602060303" pitchFamily="34" charset="0"/>
                  <a:cs typeface="+mn-cs"/>
                </a:rPr>
                <a:t>Source: Source</a:t>
              </a:r>
            </a:p>
          </p:txBody>
        </p:sp>
      </p:grpSp>
      <p:grpSp>
        <p:nvGrpSpPr>
          <p:cNvPr id="9" name="ACET" hidden="1"/>
          <p:cNvGrpSpPr>
            <a:grpSpLocks/>
          </p:cNvGrpSpPr>
          <p:nvPr/>
        </p:nvGrpSpPr>
        <p:grpSpPr bwMode="auto">
          <a:xfrm>
            <a:off x="2376488" y="1398588"/>
            <a:ext cx="4391025" cy="512762"/>
            <a:chOff x="915" y="609"/>
            <a:chExt cx="2686" cy="421"/>
          </a:xfrm>
        </p:grpSpPr>
        <p:cxnSp>
          <p:nvCxnSpPr>
            <p:cNvPr id="10" name="AutoShape 249"/>
            <p:cNvCxnSpPr>
              <a:cxnSpLocks noChangeShapeType="1"/>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1"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US" altLang="en-US" b="1">
                  <a:solidFill>
                    <a:srgbClr val="124191"/>
                  </a:solidFill>
                  <a:latin typeface="Nokia Pure Text Light" panose="020B0304040602060303" pitchFamily="34" charset="0"/>
                  <a:cs typeface="+mn-cs"/>
                </a:rPr>
                <a:t>Title</a:t>
              </a:r>
            </a:p>
            <a:p>
              <a:pPr defTabSz="914400">
                <a:defRPr/>
              </a:pPr>
              <a:r>
                <a:rPr lang="en-US" altLang="en-US">
                  <a:solidFill>
                    <a:srgbClr val="808080"/>
                  </a:solidFill>
                  <a:latin typeface="Nokia Pure Text Light" panose="020B0304040602060303" pitchFamily="34" charset="0"/>
                  <a:cs typeface="+mn-cs"/>
                </a:rPr>
                <a:t>Unit of measure</a:t>
              </a:r>
            </a:p>
          </p:txBody>
        </p:sp>
      </p:grpSp>
      <p:pic>
        <p:nvPicPr>
          <p:cNvPr id="12" name="Picture 1"/>
          <p:cNvPicPr>
            <a:picLocks/>
          </p:cNvPicPr>
          <p:nvPr/>
        </p:nvPicPr>
        <p:blipFill>
          <a:blip r:embed="rId22" cstate="screen">
            <a:extLst>
              <a:ext uri="{28A0092B-C50C-407E-A947-70E740481C1C}">
                <a14:useLocalDpi xmlns:a14="http://schemas.microsoft.com/office/drawing/2010/main" xmlns=""/>
              </a:ext>
            </a:extLst>
          </a:blip>
          <a:srcRect/>
          <a:stretch>
            <a:fillRect/>
          </a:stretch>
        </p:blipFill>
        <p:spPr bwMode="auto">
          <a:xfrm>
            <a:off x="7945438" y="4672013"/>
            <a:ext cx="701675" cy="115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Box 23"/>
          <p:cNvSpPr txBox="1">
            <a:spLocks noChangeArrowheads="1"/>
          </p:cNvSpPr>
          <p:nvPr/>
        </p:nvSpPr>
        <p:spPr bwMode="auto">
          <a:xfrm>
            <a:off x="1439863" y="4692650"/>
            <a:ext cx="6078537" cy="12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pt-BR" altLang="en-US" sz="800">
                <a:solidFill>
                  <a:srgbClr val="124191"/>
                </a:solidFill>
                <a:latin typeface="Nokia Pure Text Light" panose="020B0304040602060303" pitchFamily="34" charset="0"/>
                <a:cs typeface="Arial" panose="020B0604020202020204" pitchFamily="34" charset="0"/>
              </a:rPr>
              <a:t>© Nokia 2015            </a:t>
            </a:r>
            <a:endParaRPr lang="en-GB" altLang="en-US" sz="800">
              <a:solidFill>
                <a:srgbClr val="124191"/>
              </a:solidFill>
              <a:latin typeface="Nokia Pure Text Light" panose="020B0304040602060303" pitchFamily="34" charset="0"/>
              <a:cs typeface="Arial" panose="020B0604020202020204" pitchFamily="34" charset="0"/>
            </a:endParaRPr>
          </a:p>
        </p:txBody>
      </p:sp>
      <p:sp>
        <p:nvSpPr>
          <p:cNvPr id="14" name="TextBox 24"/>
          <p:cNvSpPr txBox="1">
            <a:spLocks noChangeArrowheads="1"/>
          </p:cNvSpPr>
          <p:nvPr/>
        </p:nvSpPr>
        <p:spPr bwMode="auto">
          <a:xfrm>
            <a:off x="417513" y="4837113"/>
            <a:ext cx="60785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r>
              <a:rPr lang="en-GB" altLang="en-US" sz="800" dirty="0">
                <a:solidFill>
                  <a:srgbClr val="124191"/>
                </a:solidFill>
                <a:latin typeface="Nokia Pure Text Light" panose="020B0304040602060303" pitchFamily="34" charset="0"/>
                <a:cs typeface="Arial" panose="020B0604020202020204" pitchFamily="34" charset="0"/>
              </a:rPr>
              <a:t>SECRET</a:t>
            </a:r>
          </a:p>
        </p:txBody>
      </p:sp>
      <p:grpSp>
        <p:nvGrpSpPr>
          <p:cNvPr id="15" name="LegendBoxes" hidden="1"/>
          <p:cNvGrpSpPr>
            <a:grpSpLocks/>
          </p:cNvGrpSpPr>
          <p:nvPr/>
        </p:nvGrpSpPr>
        <p:grpSpPr bwMode="auto">
          <a:xfrm>
            <a:off x="7883525" y="322263"/>
            <a:ext cx="763588" cy="996950"/>
            <a:chOff x="4936" y="176"/>
            <a:chExt cx="481" cy="628"/>
          </a:xfrm>
        </p:grpSpPr>
        <p:sp>
          <p:nvSpPr>
            <p:cNvPr id="16"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17"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18"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19"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20"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1"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sp>
          <p:nvSpPr>
            <p:cNvPr id="22"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3"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defRPr sz="1600">
                  <a:solidFill>
                    <a:schemeClr val="tx1"/>
                  </a:solidFill>
                  <a:latin typeface="Arial" panose="020B0604020202020204" pitchFamily="34" charset="0"/>
                  <a:ea typeface="ＭＳ Ｐゴシック" panose="020B0600070205080204" pitchFamily="34" charset="-128"/>
                </a:defRPr>
              </a:lvl1pPr>
              <a:lvl2pPr marL="742950" indent="-285750">
                <a:defRPr sz="1600">
                  <a:solidFill>
                    <a:schemeClr val="tx1"/>
                  </a:solidFill>
                  <a:latin typeface="Arial" panose="020B0604020202020204" pitchFamily="34" charset="0"/>
                  <a:ea typeface="ＭＳ Ｐゴシック" panose="020B0600070205080204" pitchFamily="34" charset="-128"/>
                </a:defRPr>
              </a:lvl2pPr>
              <a:lvl3pPr marL="1143000" indent="-228600">
                <a:defRPr sz="1600">
                  <a:solidFill>
                    <a:schemeClr val="tx1"/>
                  </a:solidFill>
                  <a:latin typeface="Arial" panose="020B0604020202020204" pitchFamily="34" charset="0"/>
                  <a:ea typeface="ＭＳ Ｐゴシック" panose="020B0600070205080204" pitchFamily="34" charset="-128"/>
                </a:defRPr>
              </a:lvl3pPr>
              <a:lvl4pPr marL="1600200" indent="-228600">
                <a:defRPr sz="1600">
                  <a:solidFill>
                    <a:schemeClr val="tx1"/>
                  </a:solidFill>
                  <a:latin typeface="Arial" panose="020B0604020202020204" pitchFamily="34" charset="0"/>
                  <a:ea typeface="ＭＳ Ｐゴシック" panose="020B0600070205080204" pitchFamily="34" charset="-128"/>
                </a:defRPr>
              </a:lvl4pPr>
              <a:lvl5pPr marL="2057400" indent="-22860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defTabSz="914400">
                <a:defRPr/>
              </a:pPr>
              <a:endParaRPr lang="en-US" altLang="en-US" sz="1200">
                <a:solidFill>
                  <a:srgbClr val="124191"/>
                </a:solidFill>
                <a:latin typeface="Nokia Pure Text Light" panose="020B0304040602060303" pitchFamily="34" charset="0"/>
                <a:cs typeface="+mn-cs"/>
              </a:endParaRPr>
            </a:p>
          </p:txBody>
        </p:sp>
      </p:grpSp>
      <p:grpSp>
        <p:nvGrpSpPr>
          <p:cNvPr id="24" name="LegendLines" hidden="1"/>
          <p:cNvGrpSpPr>
            <a:grpSpLocks/>
          </p:cNvGrpSpPr>
          <p:nvPr/>
        </p:nvGrpSpPr>
        <p:grpSpPr bwMode="auto">
          <a:xfrm>
            <a:off x="7575550" y="322263"/>
            <a:ext cx="1071563" cy="730250"/>
            <a:chOff x="4750" y="176"/>
            <a:chExt cx="675" cy="460"/>
          </a:xfrm>
        </p:grpSpPr>
        <p:sp>
          <p:nvSpPr>
            <p:cNvPr id="25"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6"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7"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28"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29"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30"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grpSp>
      <p:grpSp>
        <p:nvGrpSpPr>
          <p:cNvPr id="31" name="McKSticker" hidden="1"/>
          <p:cNvGrpSpPr>
            <a:grpSpLocks/>
          </p:cNvGrpSpPr>
          <p:nvPr/>
        </p:nvGrpSpPr>
        <p:grpSpPr bwMode="auto">
          <a:xfrm>
            <a:off x="7732713" y="322263"/>
            <a:ext cx="914400" cy="212725"/>
            <a:chOff x="7826359" y="285750"/>
            <a:chExt cx="914416" cy="212366"/>
          </a:xfrm>
        </p:grpSpPr>
        <p:sp>
          <p:nvSpPr>
            <p:cNvPr id="32"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lgn="r">
                <a:buClr>
                  <a:srgbClr val="FFFFFF"/>
                </a:buClr>
                <a:defRPr/>
              </a:pPr>
              <a:r>
                <a:rPr lang="en-US" altLang="en-US" sz="1200">
                  <a:solidFill>
                    <a:srgbClr val="808080"/>
                  </a:solidFill>
                  <a:latin typeface="Nokia Pure Text Light" panose="020B0304040602060303" pitchFamily="34" charset="0"/>
                  <a:cs typeface="+mn-cs"/>
                </a:rPr>
                <a:t>PRELIMINARY</a:t>
              </a:r>
            </a:p>
          </p:txBody>
        </p:sp>
        <p:cxnSp>
          <p:nvCxnSpPr>
            <p:cNvPr id="33" name="AutoShape 31"/>
            <p:cNvCxnSpPr>
              <a:cxnSpLocks noChangeShapeType="1"/>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34" name="AutoShape 32"/>
            <p:cNvCxnSpPr>
              <a:cxnSpLocks noChangeShapeType="1"/>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35" name="LegendMoons" hidden="1"/>
          <p:cNvGrpSpPr>
            <a:grpSpLocks/>
          </p:cNvGrpSpPr>
          <p:nvPr/>
        </p:nvGrpSpPr>
        <p:grpSpPr bwMode="auto">
          <a:xfrm>
            <a:off x="7816850" y="322263"/>
            <a:ext cx="830263" cy="1308100"/>
            <a:chOff x="6655594" y="273840"/>
            <a:chExt cx="830430" cy="1306516"/>
          </a:xfrm>
        </p:grpSpPr>
        <p:grpSp>
          <p:nvGrpSpPr>
            <p:cNvPr id="36" name="MoonLegend1"/>
            <p:cNvGrpSpPr>
              <a:grpSpLocks noChangeAspect="1"/>
            </p:cNvGrpSpPr>
            <p:nvPr>
              <p:custDataLst>
                <p:tags r:id="rId5"/>
              </p:custDataLst>
            </p:nvPr>
          </p:nvGrpSpPr>
          <p:grpSpPr bwMode="auto">
            <a:xfrm>
              <a:off x="6655594" y="273840"/>
              <a:ext cx="209550" cy="209551"/>
              <a:chOff x="4533" y="183"/>
              <a:chExt cx="144" cy="144"/>
            </a:xfrm>
          </p:grpSpPr>
          <p:sp>
            <p:nvSpPr>
              <p:cNvPr id="54" name="Oval 38"/>
              <p:cNvSpPr>
                <a:spLocks noChangeAspect="1" noChangeArrowheads="1"/>
              </p:cNvSpPr>
              <p:nvPr>
                <p:custDataLst>
                  <p:tags r:id="rId18"/>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5" name="Arc 39"/>
              <p:cNvSpPr>
                <a:spLocks noChangeAspect="1"/>
              </p:cNvSpPr>
              <p:nvPr>
                <p:custDataLst>
                  <p:tags r:id="rId19"/>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7" name="MoonLegend2"/>
            <p:cNvGrpSpPr>
              <a:grpSpLocks noChangeAspect="1"/>
            </p:cNvGrpSpPr>
            <p:nvPr>
              <p:custDataLst>
                <p:tags r:id="rId6"/>
              </p:custDataLst>
            </p:nvPr>
          </p:nvGrpSpPr>
          <p:grpSpPr bwMode="auto">
            <a:xfrm>
              <a:off x="6655594" y="548081"/>
              <a:ext cx="209550" cy="209551"/>
              <a:chOff x="1694" y="2044"/>
              <a:chExt cx="160" cy="160"/>
            </a:xfrm>
          </p:grpSpPr>
          <p:sp>
            <p:nvSpPr>
              <p:cNvPr id="52" name="Oval 41"/>
              <p:cNvSpPr>
                <a:spLocks noChangeAspect="1" noChangeArrowheads="1"/>
              </p:cNvSpPr>
              <p:nvPr>
                <p:custDataLst>
                  <p:tags r:id="rId16"/>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3" name="Arc 42"/>
              <p:cNvSpPr>
                <a:spLocks noChangeAspect="1"/>
              </p:cNvSpPr>
              <p:nvPr>
                <p:custDataLst>
                  <p:tags r:id="rId17"/>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8" name="MoonLegend4"/>
            <p:cNvGrpSpPr>
              <a:grpSpLocks noChangeAspect="1"/>
            </p:cNvGrpSpPr>
            <p:nvPr>
              <p:custDataLst>
                <p:tags r:id="rId7"/>
              </p:custDataLst>
            </p:nvPr>
          </p:nvGrpSpPr>
          <p:grpSpPr bwMode="auto">
            <a:xfrm>
              <a:off x="6655594" y="1096563"/>
              <a:ext cx="209550" cy="209551"/>
              <a:chOff x="4495" y="1198"/>
              <a:chExt cx="160" cy="160"/>
            </a:xfrm>
          </p:grpSpPr>
          <p:sp>
            <p:nvSpPr>
              <p:cNvPr id="50"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51" name="Arc 48"/>
              <p:cNvSpPr>
                <a:spLocks noChangeAspect="1"/>
              </p:cNvSpPr>
              <p:nvPr>
                <p:custDataLst>
                  <p:tags r:id="rId15"/>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nvGrpSpPr>
            <p:cNvPr id="39" name="MoonLegend5"/>
            <p:cNvGrpSpPr>
              <a:grpSpLocks noChangeAspect="1"/>
            </p:cNvGrpSpPr>
            <p:nvPr>
              <p:custDataLst>
                <p:tags r:id="rId8"/>
              </p:custDataLst>
            </p:nvPr>
          </p:nvGrpSpPr>
          <p:grpSpPr bwMode="auto">
            <a:xfrm>
              <a:off x="6655594" y="1370805"/>
              <a:ext cx="209550" cy="209551"/>
              <a:chOff x="4495" y="1440"/>
              <a:chExt cx="160" cy="160"/>
            </a:xfrm>
          </p:grpSpPr>
          <p:sp>
            <p:nvSpPr>
              <p:cNvPr id="48" name="Oval 50"/>
              <p:cNvSpPr>
                <a:spLocks noChangeAspect="1" noChangeArrowheads="1"/>
              </p:cNvSpPr>
              <p:nvPr>
                <p:custDataLst>
                  <p:tags r:id="rId12"/>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49" name="Oval 51"/>
              <p:cNvSpPr>
                <a:spLocks noChangeAspect="1" noChangeArrowheads="1"/>
              </p:cNvSpPr>
              <p:nvPr>
                <p:custDataLst>
                  <p:tags r:id="rId13"/>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sp>
          <p:nvSpPr>
            <p:cNvPr id="40" name="Legend1"/>
            <p:cNvSpPr>
              <a:spLocks noChangeArrowheads="1"/>
            </p:cNvSpPr>
            <p:nvPr/>
          </p:nvSpPr>
          <p:spPr bwMode="auto">
            <a:xfrm>
              <a:off x="6976334" y="286525"/>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1" name="Legend2"/>
            <p:cNvSpPr>
              <a:spLocks noChangeArrowheads="1"/>
            </p:cNvSpPr>
            <p:nvPr/>
          </p:nvSpPr>
          <p:spPr bwMode="auto">
            <a:xfrm>
              <a:off x="6976334" y="560829"/>
              <a:ext cx="509690" cy="1855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2" name="Legend3"/>
            <p:cNvSpPr>
              <a:spLocks noChangeArrowheads="1"/>
            </p:cNvSpPr>
            <p:nvPr/>
          </p:nvSpPr>
          <p:spPr bwMode="auto">
            <a:xfrm>
              <a:off x="6976334" y="835134"/>
              <a:ext cx="509690" cy="185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3" name="Legend4"/>
            <p:cNvSpPr>
              <a:spLocks noChangeArrowheads="1"/>
            </p:cNvSpPr>
            <p:nvPr/>
          </p:nvSpPr>
          <p:spPr bwMode="auto">
            <a:xfrm>
              <a:off x="6976334" y="1107854"/>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sp>
          <p:nvSpPr>
            <p:cNvPr id="44" name="Legend5"/>
            <p:cNvSpPr>
              <a:spLocks noChangeArrowheads="1"/>
            </p:cNvSpPr>
            <p:nvPr/>
          </p:nvSpPr>
          <p:spPr bwMode="auto">
            <a:xfrm>
              <a:off x="6976334" y="1383744"/>
              <a:ext cx="509690" cy="183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lvl1pPr defTabSz="895350">
                <a:defRPr sz="1600">
                  <a:solidFill>
                    <a:schemeClr val="tx1"/>
                  </a:solidFill>
                  <a:latin typeface="Arial" panose="020B0604020202020204" pitchFamily="34" charset="0"/>
                  <a:ea typeface="ＭＳ Ｐゴシック" panose="020B0600070205080204" pitchFamily="34" charset="-128"/>
                </a:defRPr>
              </a:lvl1pPr>
              <a:lvl2pPr marL="742950" indent="-285750" defTabSz="895350">
                <a:defRPr sz="1600">
                  <a:solidFill>
                    <a:schemeClr val="tx1"/>
                  </a:solidFill>
                  <a:latin typeface="Arial" panose="020B0604020202020204" pitchFamily="34" charset="0"/>
                  <a:ea typeface="ＭＳ Ｐゴシック" panose="020B0600070205080204" pitchFamily="34" charset="-128"/>
                </a:defRPr>
              </a:lvl2pPr>
              <a:lvl3pPr marL="1143000" indent="-228600" defTabSz="895350">
                <a:defRPr sz="1600">
                  <a:solidFill>
                    <a:schemeClr val="tx1"/>
                  </a:solidFill>
                  <a:latin typeface="Arial" panose="020B0604020202020204" pitchFamily="34" charset="0"/>
                  <a:ea typeface="ＭＳ Ｐゴシック" panose="020B0600070205080204" pitchFamily="34" charset="-128"/>
                </a:defRPr>
              </a:lvl3pPr>
              <a:lvl4pPr marL="1600200" indent="-228600" defTabSz="895350">
                <a:defRPr sz="1600">
                  <a:solidFill>
                    <a:schemeClr val="tx1"/>
                  </a:solidFill>
                  <a:latin typeface="Arial" panose="020B0604020202020204" pitchFamily="34" charset="0"/>
                  <a:ea typeface="ＭＳ Ｐゴシック" panose="020B0600070205080204" pitchFamily="34" charset="-128"/>
                </a:defRPr>
              </a:lvl4pPr>
              <a:lvl5pPr marL="2057400" indent="-228600" defTabSz="895350">
                <a:defRPr sz="1600">
                  <a:solidFill>
                    <a:schemeClr val="tx1"/>
                  </a:solidFill>
                  <a:latin typeface="Arial" panose="020B0604020202020204" pitchFamily="34" charset="0"/>
                  <a:ea typeface="ＭＳ Ｐゴシック" panose="020B0600070205080204" pitchFamily="34" charset="-128"/>
                </a:defRPr>
              </a:lvl5pPr>
              <a:lvl6pPr marL="25146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6pPr>
              <a:lvl7pPr marL="29718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7pPr>
              <a:lvl8pPr marL="34290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8pPr>
              <a:lvl9pPr marL="3886200" indent="-228600" defTabSz="895350" eaLnBrk="0" fontAlgn="base" hangingPunct="0">
                <a:spcBef>
                  <a:spcPct val="0"/>
                </a:spcBef>
                <a:spcAft>
                  <a:spcPct val="0"/>
                </a:spcAft>
                <a:defRPr sz="1600">
                  <a:solidFill>
                    <a:schemeClr val="tx1"/>
                  </a:solidFill>
                  <a:latin typeface="Arial" panose="020B0604020202020204" pitchFamily="34" charset="0"/>
                  <a:ea typeface="ＭＳ Ｐゴシック" panose="020B0600070205080204" pitchFamily="34" charset="-128"/>
                </a:defRPr>
              </a:lvl9pPr>
            </a:lstStyle>
            <a:p>
              <a:pPr>
                <a:buClr>
                  <a:srgbClr val="FFFFFF"/>
                </a:buClr>
                <a:defRPr/>
              </a:pPr>
              <a:r>
                <a:rPr lang="en-US" altLang="en-US" sz="1200">
                  <a:solidFill>
                    <a:srgbClr val="124191"/>
                  </a:solidFill>
                  <a:latin typeface="Nokia Pure Text Light" panose="020B0304040602060303" pitchFamily="34" charset="0"/>
                  <a:cs typeface="+mn-cs"/>
                </a:rPr>
                <a:t>Legend</a:t>
              </a:r>
            </a:p>
          </p:txBody>
        </p:sp>
        <p:grpSp>
          <p:nvGrpSpPr>
            <p:cNvPr id="45" name="MoonLegend3"/>
            <p:cNvGrpSpPr>
              <a:grpSpLocks noChangeAspect="1"/>
            </p:cNvGrpSpPr>
            <p:nvPr>
              <p:custDataLst>
                <p:tags r:id="rId9"/>
              </p:custDataLst>
            </p:nvPr>
          </p:nvGrpSpPr>
          <p:grpSpPr bwMode="auto">
            <a:xfrm>
              <a:off x="6655594" y="822322"/>
              <a:ext cx="209550" cy="209551"/>
              <a:chOff x="4495" y="1198"/>
              <a:chExt cx="160" cy="160"/>
            </a:xfrm>
          </p:grpSpPr>
          <p:sp>
            <p:nvSpPr>
              <p:cNvPr id="46" name="Oval 47"/>
              <p:cNvSpPr>
                <a:spLocks noChangeAspect="1" noChangeArrowheads="1"/>
              </p:cNvSpPr>
              <p:nvPr>
                <p:custDataLst>
                  <p:tags r:id="rId10"/>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sp>
            <p:nvSpPr>
              <p:cNvPr id="47" name="Arc 48"/>
              <p:cNvSpPr>
                <a:spLocks noChangeAspect="1"/>
              </p:cNvSpPr>
              <p:nvPr>
                <p:custDataLst>
                  <p:tags r:id="rId11"/>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200">
                  <a:solidFill>
                    <a:srgbClr val="124191"/>
                  </a:solidFill>
                  <a:latin typeface="Nokia Pure Text Light"/>
                  <a:ea typeface="ＭＳ Ｐゴシック" panose="020B0600070205080204" pitchFamily="34" charset="-128"/>
                  <a:cs typeface="+mn-cs"/>
                </a:endParaRPr>
              </a:p>
            </p:txBody>
          </p:sp>
        </p:grpSp>
      </p:grpSp>
      <p:grpSp>
        <p:nvGrpSpPr>
          <p:cNvPr id="56" name="McK Moon" hidden="1"/>
          <p:cNvGrpSpPr>
            <a:grpSpLocks/>
          </p:cNvGrpSpPr>
          <p:nvPr>
            <p:custDataLst>
              <p:tags r:id="rId2"/>
            </p:custDataLst>
          </p:nvPr>
        </p:nvGrpSpPr>
        <p:grpSpPr bwMode="auto">
          <a:xfrm>
            <a:off x="7872413" y="360363"/>
            <a:ext cx="209550" cy="209550"/>
            <a:chOff x="1600" y="1600"/>
            <a:chExt cx="160" cy="160"/>
          </a:xfrm>
        </p:grpSpPr>
        <p:sp>
          <p:nvSpPr>
            <p:cNvPr id="57" name="Oval 90"/>
            <p:cNvSpPr>
              <a:spLocks noChangeAspect="1" noChangeArrowheads="1"/>
            </p:cNvSpPr>
            <p:nvPr>
              <p:custDataLst>
                <p:tags r:id="rId3"/>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600">
                <a:solidFill>
                  <a:srgbClr val="124191"/>
                </a:solidFill>
                <a:ea typeface="ＭＳ Ｐゴシック" panose="020B0600070205080204" pitchFamily="34" charset="-128"/>
                <a:cs typeface="+mn-cs"/>
              </a:endParaRPr>
            </a:p>
          </p:txBody>
        </p:sp>
        <p:sp>
          <p:nvSpPr>
            <p:cNvPr id="58" name="Arc 91"/>
            <p:cNvSpPr>
              <a:spLocks noChangeAspect="1"/>
            </p:cNvSpPr>
            <p:nvPr>
              <p:custDataLst>
                <p:tags r:id="rId4"/>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914400">
                <a:defRPr/>
              </a:pPr>
              <a:endParaRPr lang="en-US" sz="1600">
                <a:solidFill>
                  <a:srgbClr val="124191"/>
                </a:solidFill>
                <a:ea typeface="ＭＳ Ｐゴシック" panose="020B0600070205080204" pitchFamily="34" charset="-128"/>
                <a:cs typeface="+mn-cs"/>
              </a:endParaRPr>
            </a:p>
          </p:txBody>
        </p:sp>
      </p:grpSp>
      <p:sp>
        <p:nvSpPr>
          <p:cNvPr id="60" name="Slide Number"/>
          <p:cNvSpPr txBox="1">
            <a:spLocks/>
          </p:cNvSpPr>
          <p:nvPr userDrawn="1"/>
        </p:nvSpPr>
        <p:spPr bwMode="auto">
          <a:xfrm>
            <a:off x="417513" y="4692650"/>
            <a:ext cx="117475" cy="123825"/>
          </a:xfrm>
          <a:prstGeom prst="rect">
            <a:avLst/>
          </a:prstGeom>
        </p:spPr>
        <p:txBody>
          <a:bodyPr wrap="none" lIns="0" tIns="0" rIns="0" bIns="0" anchor="b">
            <a:spAutoFit/>
          </a:bodyPr>
          <a:lstStyle>
            <a:defPPr>
              <a:defRPr lang="en-US"/>
            </a:defPPr>
            <a:lvl1pPr>
              <a:defRPr sz="1000" baseline="0">
                <a:latin typeface="+mn-lt"/>
              </a:defRPr>
            </a:lvl1pPr>
          </a:lstStyle>
          <a:p>
            <a:pPr defTabSz="914400">
              <a:defRPr/>
            </a:pPr>
            <a:fld id="{F20A170B-17CA-402A-9795-8386E405AD04}" type="slidenum">
              <a:rPr lang="en-US" sz="800" smtClean="0">
                <a:solidFill>
                  <a:srgbClr val="124191"/>
                </a:solidFill>
                <a:ea typeface="ＭＳ Ｐゴシック" panose="020B0600070205080204" pitchFamily="34" charset="-128"/>
                <a:cs typeface="+mn-cs"/>
              </a:rPr>
              <a:pPr defTabSz="914400">
                <a:defRPr/>
              </a:pPr>
              <a:t>‹#›</a:t>
            </a:fld>
            <a:endParaRPr lang="en-US" sz="800" dirty="0">
              <a:solidFill>
                <a:srgbClr val="124191"/>
              </a:solidFill>
              <a:ea typeface="ＭＳ Ｐゴシック" panose="020B0600070205080204" pitchFamily="34" charset="-128"/>
              <a:cs typeface="+mn-cs"/>
            </a:endParaRPr>
          </a:p>
        </p:txBody>
      </p:sp>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
        <p:nvSpPr>
          <p:cNvPr id="61" name="Date Placeholder 3"/>
          <p:cNvSpPr>
            <a:spLocks noGrp="1"/>
          </p:cNvSpPr>
          <p:nvPr>
            <p:ph type="dt" sz="half" idx="10"/>
          </p:nvPr>
        </p:nvSpPr>
        <p:spPr>
          <a:xfrm>
            <a:off x="722313" y="4692650"/>
            <a:ext cx="512762" cy="123825"/>
          </a:xfrm>
          <a:prstGeom prst="rect">
            <a:avLst/>
          </a:prstGeom>
        </p:spPr>
        <p:txBody>
          <a:bodyPr/>
          <a:lstStyle>
            <a:lvl1pPr>
              <a:defRPr lang="en-US" sz="800">
                <a:latin typeface="+mn-lt"/>
                <a:cs typeface="Arial" panose="020B0604020202020204" pitchFamily="34" charset="0"/>
              </a:defRPr>
            </a:lvl1pPr>
          </a:lstStyle>
          <a:p>
            <a:pPr defTabSz="914400" eaLnBrk="0" hangingPunct="0">
              <a:defRPr/>
            </a:pPr>
            <a:fld id="{58173AE2-CEE0-4A80-82A3-7818527ACE1D}" type="datetime1">
              <a:rPr lang="fr-FR">
                <a:solidFill>
                  <a:srgbClr val="124191"/>
                </a:solidFill>
                <a:ea typeface="ＭＳ Ｐゴシック" panose="020B0600070205080204" pitchFamily="34" charset="-128"/>
              </a:rPr>
              <a:pPr defTabSz="914400" eaLnBrk="0" hangingPunct="0">
                <a:defRPr/>
              </a:pPr>
              <a:t>07/05/2018</a:t>
            </a:fld>
            <a:endParaRPr dirty="0">
              <a:solidFill>
                <a:srgbClr val="124191"/>
              </a:solidFill>
              <a:ea typeface="ＭＳ Ｐゴシック" panose="020B0600070205080204" pitchFamily="34" charset="-128"/>
            </a:endParaRPr>
          </a:p>
        </p:txBody>
      </p:sp>
    </p:spTree>
    <p:extLst>
      <p:ext uri="{BB962C8B-B14F-4D97-AF65-F5344CB8AC3E}">
        <p14:creationId xmlns:p14="http://schemas.microsoft.com/office/powerpoint/2010/main" xmlns="" val="3113346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p:bg bwMode="auto">
      <p:bgPr>
        <a:solidFill>
          <a:schemeClr val="bg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extLst/>
          </p:nvPr>
        </p:nvGraphicFramePr>
        <p:xfrm>
          <a:off x="1588" y="1588"/>
          <a:ext cx="1587" cy="1587"/>
        </p:xfrm>
        <a:graphic>
          <a:graphicData uri="http://schemas.openxmlformats.org/presentationml/2006/ole">
            <p:oleObj spid="_x0000_s241905" name="think-cell Slide" r:id="rId3" imgW="360" imgH="360" progId="">
              <p:embed/>
            </p:oleObj>
          </a:graphicData>
        </a:graphic>
      </p:graphicFrame>
      <p:sp>
        <p:nvSpPr>
          <p:cNvPr id="15" name="Rectangle 14"/>
          <p:cNvSpPr/>
          <p:nvPr userDrawn="1"/>
        </p:nvSpPr>
        <p:spPr bwMode="ltGray">
          <a:xfrm>
            <a:off x="0" y="0"/>
            <a:ext cx="9144000" cy="51435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4191"/>
              </a:solidFill>
            </a:endParaRPr>
          </a:p>
        </p:txBody>
      </p:sp>
      <p:sp>
        <p:nvSpPr>
          <p:cNvPr id="13315" name="Rectangle 1027"/>
          <p:cNvSpPr>
            <a:spLocks noGrp="1" noChangeArrowheads="1"/>
          </p:cNvSpPr>
          <p:nvPr userDrawn="1">
            <p:ph type="subTitle" idx="1"/>
          </p:nvPr>
        </p:nvSpPr>
        <p:spPr bwMode="auto">
          <a:xfrm>
            <a:off x="710121" y="2362789"/>
            <a:ext cx="7373429" cy="246221"/>
          </a:xfrm>
        </p:spPr>
        <p:txBody>
          <a:bodyPr>
            <a:spAutoFit/>
          </a:bodyPr>
          <a:lstStyle>
            <a:lvl1pPr>
              <a:defRPr sz="1600" baseline="0">
                <a:solidFill>
                  <a:schemeClr val="bg1"/>
                </a:solidFill>
                <a:latin typeface="+mj-lt"/>
                <a:ea typeface="Arial Unicode MS" pitchFamily="34" charset="-128"/>
                <a:cs typeface="Arial Unicode MS" pitchFamily="34" charset="-128"/>
              </a:defRPr>
            </a:lvl1pPr>
          </a:lstStyle>
          <a:p>
            <a:pPr lvl="0"/>
            <a:r>
              <a:rPr lang="en-US" noProof="0"/>
              <a:t>Click to edit Master subtitle style</a:t>
            </a:r>
            <a:endParaRPr lang="en-US" noProof="0" dirty="0"/>
          </a:p>
        </p:txBody>
      </p:sp>
      <p:sp>
        <p:nvSpPr>
          <p:cNvPr id="12" name="Rectangle 7"/>
          <p:cNvSpPr txBox="1"/>
          <p:nvPr userDrawn="1"/>
        </p:nvSpPr>
        <p:spPr>
          <a:xfrm>
            <a:off x="710121" y="4672013"/>
            <a:ext cx="4975225" cy="276999"/>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ea typeface="Arial Unicode MS" pitchFamily="34" charset="-128"/>
                <a:cs typeface="Arial Unicode MS" pitchFamily="34" charset="-128"/>
              </a:defRPr>
            </a:lvl1pPr>
            <a:lvl2pPr marL="193675" lvl="1" indent="-192088" defTabSz="895350" eaLnBrk="1" hangingPunct="1">
              <a:buClr>
                <a:schemeClr val="tx2"/>
              </a:buClr>
              <a:buSzPct val="125000"/>
              <a:buFont typeface="Arial" pitchFamily="34" charset="0"/>
              <a:buChar char="•"/>
              <a:defRPr baseline="0">
                <a:latin typeface="+mn-lt"/>
                <a:ea typeface="Arial Unicode MS" pitchFamily="34" charset="-128"/>
                <a:cs typeface="Arial Unicode MS" pitchFamily="34" charset="-128"/>
              </a:defRPr>
            </a:lvl2pPr>
            <a:lvl3pPr marL="457200" lvl="2" indent="-261938" defTabSz="895350" eaLnBrk="1" hangingPunct="1">
              <a:buClr>
                <a:schemeClr val="tx2"/>
              </a:buClr>
              <a:buSzPct val="120000"/>
              <a:buFont typeface="Arial" charset="0"/>
              <a:buChar char="–"/>
              <a:defRPr baseline="0">
                <a:latin typeface="+mn-lt"/>
                <a:ea typeface="Arial Unicode MS" pitchFamily="34" charset="-128"/>
                <a:cs typeface="Arial Unicode MS" pitchFamily="34" charset="-128"/>
              </a:defRPr>
            </a:lvl3pPr>
            <a:lvl4pPr marL="614363" lvl="3" indent="-155575" defTabSz="895350" eaLnBrk="1" hangingPunct="1">
              <a:buClr>
                <a:schemeClr val="tx2"/>
              </a:buClr>
              <a:buSzPct val="100000"/>
              <a:buFont typeface="Arial" pitchFamily="34" charset="0"/>
              <a:buChar char="•"/>
              <a:defRPr baseline="0">
                <a:latin typeface="+mn-lt"/>
                <a:ea typeface="Arial Unicode MS" pitchFamily="34" charset="-128"/>
                <a:cs typeface="Arial Unicode MS" pitchFamily="34" charset="-128"/>
              </a:defRPr>
            </a:lvl4pPr>
            <a:lvl5pPr marL="749808" lvl="4" indent="-130175" defTabSz="895350" eaLnBrk="1" hangingPunct="1">
              <a:buClr>
                <a:schemeClr val="tx2"/>
              </a:buClr>
              <a:buSzPct val="89000"/>
              <a:buFont typeface="Arial" charset="0"/>
              <a:buChar char="-"/>
              <a:defRPr baseline="0">
                <a:latin typeface="+mn-lt"/>
                <a:ea typeface="Arial Unicode MS" pitchFamily="34" charset="-128"/>
                <a:cs typeface="Arial Unicode MS" pitchFamily="34" charset="-128"/>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buClr>
                <a:srgbClr val="124191"/>
              </a:buClr>
            </a:pPr>
            <a:r>
              <a:rPr lang="en-US" sz="450" i="1" dirty="0">
                <a:solidFill>
                  <a:srgbClr val="FFFFFF"/>
                </a:solidFill>
              </a:rPr>
              <a:t>This document aims to support the integration process subject to necessary legal procedures and approvals. It may identify, analyze and report on issues that could impact staff and organizations of the proposed combined entity. Such identification, analysis and reporting is necessary to prepare for the integration process. While this document may set out potential options, proposals, analysis and costings, nothing in it is, or should be deemed to constitute, an indication that any final decision has been made to implement any course of action which would legally require prior information and/or consultation with the appropriate employee representative bodies or the prior approval of any governmental authorities. </a:t>
            </a:r>
          </a:p>
        </p:txBody>
      </p:sp>
      <p:sp>
        <p:nvSpPr>
          <p:cNvPr id="13314" name="Rectangle 1026"/>
          <p:cNvSpPr>
            <a:spLocks noGrp="1" noChangeArrowheads="1"/>
          </p:cNvSpPr>
          <p:nvPr userDrawn="1">
            <p:ph type="ctrTitle"/>
          </p:nvPr>
        </p:nvSpPr>
        <p:spPr bwMode="auto">
          <a:xfrm>
            <a:off x="710121" y="1128177"/>
            <a:ext cx="7373429" cy="430887"/>
          </a:xfrm>
          <a:prstGeom prst="rect">
            <a:avLst/>
          </a:prstGeom>
        </p:spPr>
        <p:txBody>
          <a:bodyPr wrap="square" anchor="b">
            <a:spAutoFit/>
          </a:bodyPr>
          <a:lstStyle>
            <a:lvl1pPr>
              <a:defRPr sz="2800" b="0" baseline="0">
                <a:solidFill>
                  <a:schemeClr val="bg1"/>
                </a:solidFill>
                <a:latin typeface="+mj-lt"/>
                <a:ea typeface="Arial Unicode MS" pitchFamily="34" charset="-128"/>
                <a:cs typeface="Arial Unicode MS" pitchFamily="34" charset="-128"/>
              </a:defRPr>
            </a:lvl1pPr>
          </a:lstStyle>
          <a:p>
            <a:pPr lvl="0"/>
            <a:r>
              <a:rPr lang="en-US" noProof="0"/>
              <a:t>Click to edit Master title style</a:t>
            </a:r>
            <a:endParaRPr lang="en-US" noProof="0" dirty="0"/>
          </a:p>
        </p:txBody>
      </p:sp>
      <p:pic>
        <p:nvPicPr>
          <p:cNvPr id="16" name="Picture 5"/>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945438" y="4672013"/>
            <a:ext cx="703262" cy="115887"/>
          </a:xfrm>
          <a:prstGeom prst="rect">
            <a:avLst/>
          </a:prstGeom>
          <a:noFill/>
          <a:ln w="9525">
            <a:noFill/>
            <a:miter lim="800000"/>
            <a:headEnd/>
            <a:tailEnd/>
          </a:ln>
        </p:spPr>
      </p:pic>
      <p:grpSp>
        <p:nvGrpSpPr>
          <p:cNvPr id="2" name="Title Elements" hidden="1"/>
          <p:cNvGrpSpPr/>
          <p:nvPr userDrawn="1"/>
        </p:nvGrpSpPr>
        <p:grpSpPr>
          <a:xfrm>
            <a:off x="417513" y="3412735"/>
            <a:ext cx="8567737" cy="1687977"/>
            <a:chOff x="417513" y="3412735"/>
            <a:chExt cx="8567737" cy="1687977"/>
          </a:xfrm>
        </p:grpSpPr>
        <p:sp>
          <p:nvSpPr>
            <p:cNvPr id="9" name="Document type"/>
            <p:cNvSpPr txBox="1">
              <a:spLocks noChangeArrowheads="1"/>
            </p:cNvSpPr>
            <p:nvPr/>
          </p:nvSpPr>
          <p:spPr bwMode="auto">
            <a:xfrm>
              <a:off x="710121" y="3412735"/>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ea typeface="ＭＳ Ｐゴシック" panose="020B0600070205080204" pitchFamily="34" charset="-128"/>
                  <a:cs typeface="+mn-cs"/>
                </a:rPr>
                <a:t>Document type</a:t>
              </a:r>
            </a:p>
          </p:txBody>
        </p:sp>
        <p:sp>
          <p:nvSpPr>
            <p:cNvPr id="10" name="Date"/>
            <p:cNvSpPr txBox="1">
              <a:spLocks noChangeArrowheads="1"/>
            </p:cNvSpPr>
            <p:nvPr/>
          </p:nvSpPr>
          <p:spPr bwMode="auto">
            <a:xfrm>
              <a:off x="710121" y="3653267"/>
              <a:ext cx="4922583" cy="2150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defRPr/>
              </a:pPr>
              <a:r>
                <a:rPr lang="en-US" sz="1400" dirty="0">
                  <a:solidFill>
                    <a:srgbClr val="FFFFFF"/>
                  </a:solidFill>
                  <a:latin typeface="Nokia Pure Text Light"/>
                  <a:ea typeface="ＭＳ Ｐゴシック" panose="020B0600070205080204" pitchFamily="34" charset="-128"/>
                  <a:cs typeface="+mn-cs"/>
                </a:rPr>
                <a:t>Date</a:t>
              </a:r>
            </a:p>
          </p:txBody>
        </p:sp>
        <p:sp>
          <p:nvSpPr>
            <p:cNvPr id="11" name="Disclaimer"/>
            <p:cNvSpPr txBox="1"/>
            <p:nvPr userDrawn="1"/>
          </p:nvSpPr>
          <p:spPr bwMode="auto">
            <a:xfrm>
              <a:off x="417513" y="4977601"/>
              <a:ext cx="8567737" cy="123111"/>
            </a:xfrm>
            <a:prstGeom prst="rect">
              <a:avLst/>
            </a:prstGeom>
            <a:noFill/>
          </p:spPr>
          <p:txBody>
            <a:bodyPr wrap="square" lIns="0" tIns="0" rIns="0" bIns="0">
              <a:spAutoFit/>
            </a:bodyPr>
            <a:lstStyle/>
            <a:p>
              <a:pPr>
                <a:defRPr/>
              </a:pPr>
              <a:r>
                <a:rPr lang="en-US" sz="800" dirty="0">
                  <a:solidFill>
                    <a:srgbClr val="FFFFFF"/>
                  </a:solidFill>
                  <a:latin typeface="Nokia Pure Text Light"/>
                  <a:ea typeface="ＭＳ Ｐゴシック" panose="020B0600070205080204" pitchFamily="34" charset="-128"/>
                  <a:cs typeface="Arial" charset="0"/>
                </a:rPr>
                <a:t>The proposed transaction is subject to approval by Nokia’s shareholders, completion of relevant works council consultations, receipt of regulatory approvals and other customary conditions.</a:t>
              </a:r>
            </a:p>
          </p:txBody>
        </p:sp>
      </p:grpSp>
    </p:spTree>
    <p:extLst>
      <p:ext uri="{BB962C8B-B14F-4D97-AF65-F5344CB8AC3E}">
        <p14:creationId xmlns:p14="http://schemas.microsoft.com/office/powerpoint/2010/main" xmlns="" val="2815316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p:txBody>
          <a:bodyPr/>
          <a:lstStyle>
            <a:lvl1pPr>
              <a:defRPr>
                <a:latin typeface="+mj-lt"/>
                <a:ea typeface="Arial Unicode MS" pitchFamily="34" charset="-128"/>
                <a:cs typeface="Arial Unicode MS" pitchFamily="34" charset="-128"/>
              </a:defRPr>
            </a:lvl1pPr>
          </a:lstStyle>
          <a:p>
            <a:r>
              <a:rPr lang="en-US"/>
              <a:t>Click to edit Master title style</a:t>
            </a:r>
          </a:p>
        </p:txBody>
      </p:sp>
    </p:spTree>
    <p:extLst>
      <p:ext uri="{BB962C8B-B14F-4D97-AF65-F5344CB8AC3E}">
        <p14:creationId xmlns:p14="http://schemas.microsoft.com/office/powerpoint/2010/main" xmlns="" val="2315295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xmlns="" val="1421667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3.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1.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oleObject" Target="../embeddings/oleObject1.bin"/><Relationship Id="rId5" Type="http://schemas.openxmlformats.org/officeDocument/2006/relationships/vmlDrawing" Target="../drawings/vmlDrawing1.vml"/><Relationship Id="rId15" Type="http://schemas.openxmlformats.org/officeDocument/2006/relationships/tags" Target="../tags/tag11.xml"/><Relationship Id="rId23" Type="http://schemas.openxmlformats.org/officeDocument/2006/relationships/tags" Target="../tags/tag19.xml"/><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1.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_rels/slideMaster10.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18" Type="http://schemas.openxmlformats.org/officeDocument/2006/relationships/tags" Target="../tags/tag176.xml"/><Relationship Id="rId3" Type="http://schemas.openxmlformats.org/officeDocument/2006/relationships/slideLayout" Target="../slideLayouts/slideLayout35.xml"/><Relationship Id="rId21" Type="http://schemas.openxmlformats.org/officeDocument/2006/relationships/tags" Target="../tags/tag179.xml"/><Relationship Id="rId7" Type="http://schemas.openxmlformats.org/officeDocument/2006/relationships/tags" Target="../tags/tag165.xml"/><Relationship Id="rId12" Type="http://schemas.openxmlformats.org/officeDocument/2006/relationships/tags" Target="../tags/tag170.xml"/><Relationship Id="rId17" Type="http://schemas.openxmlformats.org/officeDocument/2006/relationships/tags" Target="../tags/tag175.xml"/><Relationship Id="rId25" Type="http://schemas.openxmlformats.org/officeDocument/2006/relationships/image" Target="../media/image2.png"/><Relationship Id="rId2" Type="http://schemas.openxmlformats.org/officeDocument/2006/relationships/slideLayout" Target="../slideLayouts/slideLayout34.xml"/><Relationship Id="rId16" Type="http://schemas.openxmlformats.org/officeDocument/2006/relationships/tags" Target="../tags/tag174.xml"/><Relationship Id="rId20" Type="http://schemas.openxmlformats.org/officeDocument/2006/relationships/tags" Target="../tags/tag178.xml"/><Relationship Id="rId1" Type="http://schemas.openxmlformats.org/officeDocument/2006/relationships/slideLayout" Target="../slideLayouts/slideLayout33.xml"/><Relationship Id="rId6" Type="http://schemas.openxmlformats.org/officeDocument/2006/relationships/tags" Target="../tags/tag164.xml"/><Relationship Id="rId11" Type="http://schemas.openxmlformats.org/officeDocument/2006/relationships/tags" Target="../tags/tag169.xml"/><Relationship Id="rId24" Type="http://schemas.openxmlformats.org/officeDocument/2006/relationships/oleObject" Target="../embeddings/oleObject19.bin"/><Relationship Id="rId5" Type="http://schemas.openxmlformats.org/officeDocument/2006/relationships/vmlDrawing" Target="../drawings/vmlDrawing19.vml"/><Relationship Id="rId15" Type="http://schemas.openxmlformats.org/officeDocument/2006/relationships/tags" Target="../tags/tag173.xml"/><Relationship Id="rId23" Type="http://schemas.openxmlformats.org/officeDocument/2006/relationships/tags" Target="../tags/tag181.xml"/><Relationship Id="rId10" Type="http://schemas.openxmlformats.org/officeDocument/2006/relationships/tags" Target="../tags/tag168.xml"/><Relationship Id="rId19" Type="http://schemas.openxmlformats.org/officeDocument/2006/relationships/tags" Target="../tags/tag177.xml"/><Relationship Id="rId4" Type="http://schemas.openxmlformats.org/officeDocument/2006/relationships/theme" Target="../theme/theme10.xml"/><Relationship Id="rId9" Type="http://schemas.openxmlformats.org/officeDocument/2006/relationships/tags" Target="../tags/tag167.xml"/><Relationship Id="rId14" Type="http://schemas.openxmlformats.org/officeDocument/2006/relationships/tags" Target="../tags/tag172.xml"/><Relationship Id="rId22" Type="http://schemas.openxmlformats.org/officeDocument/2006/relationships/tags" Target="../tags/tag180.xml"/></Relationships>
</file>

<file path=ppt/slideMasters/_rels/slideMaster11.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tags" Target="../tags/tag189.xml"/><Relationship Id="rId18" Type="http://schemas.openxmlformats.org/officeDocument/2006/relationships/tags" Target="../tags/tag194.xml"/><Relationship Id="rId3" Type="http://schemas.openxmlformats.org/officeDocument/2006/relationships/slideLayout" Target="../slideLayouts/slideLayout38.xml"/><Relationship Id="rId21" Type="http://schemas.openxmlformats.org/officeDocument/2006/relationships/tags" Target="../tags/tag197.xml"/><Relationship Id="rId7" Type="http://schemas.openxmlformats.org/officeDocument/2006/relationships/tags" Target="../tags/tag183.xml"/><Relationship Id="rId12" Type="http://schemas.openxmlformats.org/officeDocument/2006/relationships/tags" Target="../tags/tag188.xml"/><Relationship Id="rId17" Type="http://schemas.openxmlformats.org/officeDocument/2006/relationships/tags" Target="../tags/tag193.xml"/><Relationship Id="rId25" Type="http://schemas.openxmlformats.org/officeDocument/2006/relationships/image" Target="../media/image2.png"/><Relationship Id="rId2" Type="http://schemas.openxmlformats.org/officeDocument/2006/relationships/slideLayout" Target="../slideLayouts/slideLayout37.xml"/><Relationship Id="rId16" Type="http://schemas.openxmlformats.org/officeDocument/2006/relationships/tags" Target="../tags/tag192.xml"/><Relationship Id="rId20" Type="http://schemas.openxmlformats.org/officeDocument/2006/relationships/tags" Target="../tags/tag196.xml"/><Relationship Id="rId1" Type="http://schemas.openxmlformats.org/officeDocument/2006/relationships/slideLayout" Target="../slideLayouts/slideLayout36.xml"/><Relationship Id="rId6" Type="http://schemas.openxmlformats.org/officeDocument/2006/relationships/tags" Target="../tags/tag182.xml"/><Relationship Id="rId11" Type="http://schemas.openxmlformats.org/officeDocument/2006/relationships/tags" Target="../tags/tag187.xml"/><Relationship Id="rId24" Type="http://schemas.openxmlformats.org/officeDocument/2006/relationships/oleObject" Target="../embeddings/oleObject21.bin"/><Relationship Id="rId5" Type="http://schemas.openxmlformats.org/officeDocument/2006/relationships/vmlDrawing" Target="../drawings/vmlDrawing21.vml"/><Relationship Id="rId15" Type="http://schemas.openxmlformats.org/officeDocument/2006/relationships/tags" Target="../tags/tag191.xml"/><Relationship Id="rId23" Type="http://schemas.openxmlformats.org/officeDocument/2006/relationships/tags" Target="../tags/tag199.xml"/><Relationship Id="rId10" Type="http://schemas.openxmlformats.org/officeDocument/2006/relationships/tags" Target="../tags/tag186.xml"/><Relationship Id="rId19" Type="http://schemas.openxmlformats.org/officeDocument/2006/relationships/tags" Target="../tags/tag195.xml"/><Relationship Id="rId4" Type="http://schemas.openxmlformats.org/officeDocument/2006/relationships/theme" Target="../theme/theme11.xml"/><Relationship Id="rId9" Type="http://schemas.openxmlformats.org/officeDocument/2006/relationships/tags" Target="../tags/tag185.xml"/><Relationship Id="rId14" Type="http://schemas.openxmlformats.org/officeDocument/2006/relationships/tags" Target="../tags/tag190.xml"/><Relationship Id="rId22" Type="http://schemas.openxmlformats.org/officeDocument/2006/relationships/tags" Target="../tags/tag198.xml"/></Relationships>
</file>

<file path=ppt/slideMasters/_rels/slideMaster12.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18" Type="http://schemas.openxmlformats.org/officeDocument/2006/relationships/tags" Target="../tags/tag212.xml"/><Relationship Id="rId3" Type="http://schemas.openxmlformats.org/officeDocument/2006/relationships/slideLayout" Target="../slideLayouts/slideLayout41.xml"/><Relationship Id="rId21" Type="http://schemas.openxmlformats.org/officeDocument/2006/relationships/tags" Target="../tags/tag215.xml"/><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tags" Target="../tags/tag211.xml"/><Relationship Id="rId25" Type="http://schemas.openxmlformats.org/officeDocument/2006/relationships/image" Target="../media/image2.png"/><Relationship Id="rId2" Type="http://schemas.openxmlformats.org/officeDocument/2006/relationships/slideLayout" Target="../slideLayouts/slideLayout40.xml"/><Relationship Id="rId16" Type="http://schemas.openxmlformats.org/officeDocument/2006/relationships/tags" Target="../tags/tag210.xml"/><Relationship Id="rId20" Type="http://schemas.openxmlformats.org/officeDocument/2006/relationships/tags" Target="../tags/tag214.xml"/><Relationship Id="rId1" Type="http://schemas.openxmlformats.org/officeDocument/2006/relationships/slideLayout" Target="../slideLayouts/slideLayout39.xml"/><Relationship Id="rId6" Type="http://schemas.openxmlformats.org/officeDocument/2006/relationships/tags" Target="../tags/tag200.xml"/><Relationship Id="rId11" Type="http://schemas.openxmlformats.org/officeDocument/2006/relationships/tags" Target="../tags/tag205.xml"/><Relationship Id="rId24" Type="http://schemas.openxmlformats.org/officeDocument/2006/relationships/oleObject" Target="../embeddings/oleObject23.bin"/><Relationship Id="rId5" Type="http://schemas.openxmlformats.org/officeDocument/2006/relationships/vmlDrawing" Target="../drawings/vmlDrawing23.vml"/><Relationship Id="rId15" Type="http://schemas.openxmlformats.org/officeDocument/2006/relationships/tags" Target="../tags/tag209.xml"/><Relationship Id="rId23" Type="http://schemas.openxmlformats.org/officeDocument/2006/relationships/tags" Target="../tags/tag217.xml"/><Relationship Id="rId10" Type="http://schemas.openxmlformats.org/officeDocument/2006/relationships/tags" Target="../tags/tag204.xml"/><Relationship Id="rId19" Type="http://schemas.openxmlformats.org/officeDocument/2006/relationships/tags" Target="../tags/tag213.xml"/><Relationship Id="rId4" Type="http://schemas.openxmlformats.org/officeDocument/2006/relationships/theme" Target="../theme/theme12.xml"/><Relationship Id="rId9" Type="http://schemas.openxmlformats.org/officeDocument/2006/relationships/tags" Target="../tags/tag203.xml"/><Relationship Id="rId14" Type="http://schemas.openxmlformats.org/officeDocument/2006/relationships/tags" Target="../tags/tag208.xml"/><Relationship Id="rId22" Type="http://schemas.openxmlformats.org/officeDocument/2006/relationships/tags" Target="../tags/tag216.xml"/></Relationships>
</file>

<file path=ppt/slideMasters/_rels/slideMaster13.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openxmlformats.org/officeDocument/2006/relationships/tags" Target="../tags/tag230.xml"/><Relationship Id="rId3" Type="http://schemas.openxmlformats.org/officeDocument/2006/relationships/slideLayout" Target="../slideLayouts/slideLayout44.xml"/><Relationship Id="rId21" Type="http://schemas.openxmlformats.org/officeDocument/2006/relationships/tags" Target="../tags/tag233.xml"/><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image" Target="../media/image2.png"/><Relationship Id="rId2" Type="http://schemas.openxmlformats.org/officeDocument/2006/relationships/slideLayout" Target="../slideLayouts/slideLayout43.xml"/><Relationship Id="rId16" Type="http://schemas.openxmlformats.org/officeDocument/2006/relationships/tags" Target="../tags/tag228.xml"/><Relationship Id="rId20" Type="http://schemas.openxmlformats.org/officeDocument/2006/relationships/tags" Target="../tags/tag232.xml"/><Relationship Id="rId1" Type="http://schemas.openxmlformats.org/officeDocument/2006/relationships/slideLayout" Target="../slideLayouts/slideLayout42.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oleObject" Target="../embeddings/oleObject25.bin"/><Relationship Id="rId5" Type="http://schemas.openxmlformats.org/officeDocument/2006/relationships/vmlDrawing" Target="../drawings/vmlDrawing25.vml"/><Relationship Id="rId15" Type="http://schemas.openxmlformats.org/officeDocument/2006/relationships/tags" Target="../tags/tag227.xml"/><Relationship Id="rId23" Type="http://schemas.openxmlformats.org/officeDocument/2006/relationships/tags" Target="../tags/tag235.xml"/><Relationship Id="rId10" Type="http://schemas.openxmlformats.org/officeDocument/2006/relationships/tags" Target="../tags/tag222.xml"/><Relationship Id="rId19" Type="http://schemas.openxmlformats.org/officeDocument/2006/relationships/tags" Target="../tags/tag231.xml"/><Relationship Id="rId4" Type="http://schemas.openxmlformats.org/officeDocument/2006/relationships/theme" Target="../theme/theme13.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tags" Target="../tags/tag234.xml"/></Relationships>
</file>

<file path=ppt/slideMasters/_rels/slideMaster14.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tags" Target="../tags/tag248.xml"/><Relationship Id="rId3" Type="http://schemas.openxmlformats.org/officeDocument/2006/relationships/slideLayout" Target="../slideLayouts/slideLayout47.xml"/><Relationship Id="rId21" Type="http://schemas.openxmlformats.org/officeDocument/2006/relationships/tags" Target="../tags/tag251.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tags" Target="../tags/tag247.xml"/><Relationship Id="rId25" Type="http://schemas.openxmlformats.org/officeDocument/2006/relationships/image" Target="../media/image2.png"/><Relationship Id="rId2" Type="http://schemas.openxmlformats.org/officeDocument/2006/relationships/slideLayout" Target="../slideLayouts/slideLayout46.xml"/><Relationship Id="rId16" Type="http://schemas.openxmlformats.org/officeDocument/2006/relationships/tags" Target="../tags/tag246.xml"/><Relationship Id="rId20" Type="http://schemas.openxmlformats.org/officeDocument/2006/relationships/tags" Target="../tags/tag250.xml"/><Relationship Id="rId1" Type="http://schemas.openxmlformats.org/officeDocument/2006/relationships/slideLayout" Target="../slideLayouts/slideLayout45.xml"/><Relationship Id="rId6" Type="http://schemas.openxmlformats.org/officeDocument/2006/relationships/tags" Target="../tags/tag236.xml"/><Relationship Id="rId11" Type="http://schemas.openxmlformats.org/officeDocument/2006/relationships/tags" Target="../tags/tag241.xml"/><Relationship Id="rId24" Type="http://schemas.openxmlformats.org/officeDocument/2006/relationships/oleObject" Target="../embeddings/oleObject27.bin"/><Relationship Id="rId5" Type="http://schemas.openxmlformats.org/officeDocument/2006/relationships/vmlDrawing" Target="../drawings/vmlDrawing27.vml"/><Relationship Id="rId15" Type="http://schemas.openxmlformats.org/officeDocument/2006/relationships/tags" Target="../tags/tag245.xml"/><Relationship Id="rId23" Type="http://schemas.openxmlformats.org/officeDocument/2006/relationships/tags" Target="../tags/tag253.xml"/><Relationship Id="rId10" Type="http://schemas.openxmlformats.org/officeDocument/2006/relationships/tags" Target="../tags/tag240.xml"/><Relationship Id="rId19" Type="http://schemas.openxmlformats.org/officeDocument/2006/relationships/tags" Target="../tags/tag249.xml"/><Relationship Id="rId4" Type="http://schemas.openxmlformats.org/officeDocument/2006/relationships/theme" Target="../theme/theme14.xml"/><Relationship Id="rId9" Type="http://schemas.openxmlformats.org/officeDocument/2006/relationships/tags" Target="../tags/tag239.xml"/><Relationship Id="rId14" Type="http://schemas.openxmlformats.org/officeDocument/2006/relationships/tags" Target="../tags/tag244.xml"/><Relationship Id="rId22" Type="http://schemas.openxmlformats.org/officeDocument/2006/relationships/tags" Target="../tags/tag252.xml"/></Relationships>
</file>

<file path=ppt/slideMasters/_rels/slideMaster15.xml.rels><?xml version="1.0" encoding="UTF-8" standalone="yes"?>
<Relationships xmlns="http://schemas.openxmlformats.org/package/2006/relationships"><Relationship Id="rId8" Type="http://schemas.openxmlformats.org/officeDocument/2006/relationships/tags" Target="../tags/tag256.xml"/><Relationship Id="rId13" Type="http://schemas.openxmlformats.org/officeDocument/2006/relationships/tags" Target="../tags/tag261.xml"/><Relationship Id="rId18" Type="http://schemas.openxmlformats.org/officeDocument/2006/relationships/tags" Target="../tags/tag266.xml"/><Relationship Id="rId3" Type="http://schemas.openxmlformats.org/officeDocument/2006/relationships/slideLayout" Target="../slideLayouts/slideLayout50.xml"/><Relationship Id="rId21" Type="http://schemas.openxmlformats.org/officeDocument/2006/relationships/tags" Target="../tags/tag269.xml"/><Relationship Id="rId7" Type="http://schemas.openxmlformats.org/officeDocument/2006/relationships/tags" Target="../tags/tag255.xml"/><Relationship Id="rId12" Type="http://schemas.openxmlformats.org/officeDocument/2006/relationships/tags" Target="../tags/tag260.xml"/><Relationship Id="rId17" Type="http://schemas.openxmlformats.org/officeDocument/2006/relationships/tags" Target="../tags/tag265.xml"/><Relationship Id="rId25" Type="http://schemas.openxmlformats.org/officeDocument/2006/relationships/image" Target="../media/image2.png"/><Relationship Id="rId2" Type="http://schemas.openxmlformats.org/officeDocument/2006/relationships/slideLayout" Target="../slideLayouts/slideLayout49.xml"/><Relationship Id="rId16" Type="http://schemas.openxmlformats.org/officeDocument/2006/relationships/tags" Target="../tags/tag264.xml"/><Relationship Id="rId20" Type="http://schemas.openxmlformats.org/officeDocument/2006/relationships/tags" Target="../tags/tag268.xml"/><Relationship Id="rId1" Type="http://schemas.openxmlformats.org/officeDocument/2006/relationships/slideLayout" Target="../slideLayouts/slideLayout48.xml"/><Relationship Id="rId6" Type="http://schemas.openxmlformats.org/officeDocument/2006/relationships/tags" Target="../tags/tag254.xml"/><Relationship Id="rId11" Type="http://schemas.openxmlformats.org/officeDocument/2006/relationships/tags" Target="../tags/tag259.xml"/><Relationship Id="rId24" Type="http://schemas.openxmlformats.org/officeDocument/2006/relationships/oleObject" Target="../embeddings/oleObject29.bin"/><Relationship Id="rId5" Type="http://schemas.openxmlformats.org/officeDocument/2006/relationships/vmlDrawing" Target="../drawings/vmlDrawing29.vml"/><Relationship Id="rId15" Type="http://schemas.openxmlformats.org/officeDocument/2006/relationships/tags" Target="../tags/tag263.xml"/><Relationship Id="rId23" Type="http://schemas.openxmlformats.org/officeDocument/2006/relationships/tags" Target="../tags/tag271.xml"/><Relationship Id="rId10" Type="http://schemas.openxmlformats.org/officeDocument/2006/relationships/tags" Target="../tags/tag258.xml"/><Relationship Id="rId19" Type="http://schemas.openxmlformats.org/officeDocument/2006/relationships/tags" Target="../tags/tag267.xml"/><Relationship Id="rId4" Type="http://schemas.openxmlformats.org/officeDocument/2006/relationships/theme" Target="../theme/theme15.xml"/><Relationship Id="rId9" Type="http://schemas.openxmlformats.org/officeDocument/2006/relationships/tags" Target="../tags/tag257.xml"/><Relationship Id="rId14" Type="http://schemas.openxmlformats.org/officeDocument/2006/relationships/tags" Target="../tags/tag262.xml"/><Relationship Id="rId22" Type="http://schemas.openxmlformats.org/officeDocument/2006/relationships/tags" Target="../tags/tag270.xml"/></Relationships>
</file>

<file path=ppt/slideMasters/_rels/slideMaster16.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tags" Target="../tags/tag279.xml"/><Relationship Id="rId18" Type="http://schemas.openxmlformats.org/officeDocument/2006/relationships/tags" Target="../tags/tag284.xml"/><Relationship Id="rId3" Type="http://schemas.openxmlformats.org/officeDocument/2006/relationships/slideLayout" Target="../slideLayouts/slideLayout53.xml"/><Relationship Id="rId21" Type="http://schemas.openxmlformats.org/officeDocument/2006/relationships/tags" Target="../tags/tag287.xml"/><Relationship Id="rId7" Type="http://schemas.openxmlformats.org/officeDocument/2006/relationships/tags" Target="../tags/tag273.xml"/><Relationship Id="rId12" Type="http://schemas.openxmlformats.org/officeDocument/2006/relationships/tags" Target="../tags/tag278.xml"/><Relationship Id="rId17" Type="http://schemas.openxmlformats.org/officeDocument/2006/relationships/tags" Target="../tags/tag283.xml"/><Relationship Id="rId25" Type="http://schemas.openxmlformats.org/officeDocument/2006/relationships/image" Target="../media/image2.png"/><Relationship Id="rId2" Type="http://schemas.openxmlformats.org/officeDocument/2006/relationships/slideLayout" Target="../slideLayouts/slideLayout52.xml"/><Relationship Id="rId16" Type="http://schemas.openxmlformats.org/officeDocument/2006/relationships/tags" Target="../tags/tag282.xml"/><Relationship Id="rId20" Type="http://schemas.openxmlformats.org/officeDocument/2006/relationships/tags" Target="../tags/tag286.xml"/><Relationship Id="rId1" Type="http://schemas.openxmlformats.org/officeDocument/2006/relationships/slideLayout" Target="../slideLayouts/slideLayout51.xml"/><Relationship Id="rId6" Type="http://schemas.openxmlformats.org/officeDocument/2006/relationships/tags" Target="../tags/tag272.xml"/><Relationship Id="rId11" Type="http://schemas.openxmlformats.org/officeDocument/2006/relationships/tags" Target="../tags/tag277.xml"/><Relationship Id="rId24" Type="http://schemas.openxmlformats.org/officeDocument/2006/relationships/oleObject" Target="../embeddings/oleObject31.bin"/><Relationship Id="rId5" Type="http://schemas.openxmlformats.org/officeDocument/2006/relationships/vmlDrawing" Target="../drawings/vmlDrawing31.vml"/><Relationship Id="rId15" Type="http://schemas.openxmlformats.org/officeDocument/2006/relationships/tags" Target="../tags/tag281.xml"/><Relationship Id="rId23" Type="http://schemas.openxmlformats.org/officeDocument/2006/relationships/tags" Target="../tags/tag289.xml"/><Relationship Id="rId10" Type="http://schemas.openxmlformats.org/officeDocument/2006/relationships/tags" Target="../tags/tag276.xml"/><Relationship Id="rId19" Type="http://schemas.openxmlformats.org/officeDocument/2006/relationships/tags" Target="../tags/tag285.xml"/><Relationship Id="rId4" Type="http://schemas.openxmlformats.org/officeDocument/2006/relationships/theme" Target="../theme/theme16.xml"/><Relationship Id="rId9" Type="http://schemas.openxmlformats.org/officeDocument/2006/relationships/tags" Target="../tags/tag275.xml"/><Relationship Id="rId14" Type="http://schemas.openxmlformats.org/officeDocument/2006/relationships/tags" Target="../tags/tag280.xml"/><Relationship Id="rId22" Type="http://schemas.openxmlformats.org/officeDocument/2006/relationships/tags" Target="../tags/tag288.xml"/></Relationships>
</file>

<file path=ppt/slideMasters/_rels/slideMaster17.xml.rels><?xml version="1.0" encoding="UTF-8" standalone="yes"?>
<Relationships xmlns="http://schemas.openxmlformats.org/package/2006/relationships"><Relationship Id="rId8" Type="http://schemas.openxmlformats.org/officeDocument/2006/relationships/tags" Target="../tags/tag292.xml"/><Relationship Id="rId13" Type="http://schemas.openxmlformats.org/officeDocument/2006/relationships/tags" Target="../tags/tag297.xml"/><Relationship Id="rId18" Type="http://schemas.openxmlformats.org/officeDocument/2006/relationships/tags" Target="../tags/tag302.xml"/><Relationship Id="rId3" Type="http://schemas.openxmlformats.org/officeDocument/2006/relationships/slideLayout" Target="../slideLayouts/slideLayout56.xml"/><Relationship Id="rId21" Type="http://schemas.openxmlformats.org/officeDocument/2006/relationships/tags" Target="../tags/tag305.xml"/><Relationship Id="rId7" Type="http://schemas.openxmlformats.org/officeDocument/2006/relationships/tags" Target="../tags/tag291.xml"/><Relationship Id="rId12" Type="http://schemas.openxmlformats.org/officeDocument/2006/relationships/tags" Target="../tags/tag296.xml"/><Relationship Id="rId17" Type="http://schemas.openxmlformats.org/officeDocument/2006/relationships/tags" Target="../tags/tag301.xml"/><Relationship Id="rId25" Type="http://schemas.openxmlformats.org/officeDocument/2006/relationships/image" Target="../media/image2.png"/><Relationship Id="rId2" Type="http://schemas.openxmlformats.org/officeDocument/2006/relationships/slideLayout" Target="../slideLayouts/slideLayout55.xml"/><Relationship Id="rId16" Type="http://schemas.openxmlformats.org/officeDocument/2006/relationships/tags" Target="../tags/tag300.xml"/><Relationship Id="rId20" Type="http://schemas.openxmlformats.org/officeDocument/2006/relationships/tags" Target="../tags/tag304.xml"/><Relationship Id="rId1" Type="http://schemas.openxmlformats.org/officeDocument/2006/relationships/slideLayout" Target="../slideLayouts/slideLayout54.xml"/><Relationship Id="rId6" Type="http://schemas.openxmlformats.org/officeDocument/2006/relationships/tags" Target="../tags/tag290.xml"/><Relationship Id="rId11" Type="http://schemas.openxmlformats.org/officeDocument/2006/relationships/tags" Target="../tags/tag295.xml"/><Relationship Id="rId24" Type="http://schemas.openxmlformats.org/officeDocument/2006/relationships/oleObject" Target="../embeddings/oleObject33.bin"/><Relationship Id="rId5" Type="http://schemas.openxmlformats.org/officeDocument/2006/relationships/vmlDrawing" Target="../drawings/vmlDrawing33.vml"/><Relationship Id="rId15" Type="http://schemas.openxmlformats.org/officeDocument/2006/relationships/tags" Target="../tags/tag299.xml"/><Relationship Id="rId23" Type="http://schemas.openxmlformats.org/officeDocument/2006/relationships/tags" Target="../tags/tag307.xml"/><Relationship Id="rId10" Type="http://schemas.openxmlformats.org/officeDocument/2006/relationships/tags" Target="../tags/tag294.xml"/><Relationship Id="rId19" Type="http://schemas.openxmlformats.org/officeDocument/2006/relationships/tags" Target="../tags/tag303.xml"/><Relationship Id="rId4" Type="http://schemas.openxmlformats.org/officeDocument/2006/relationships/theme" Target="../theme/theme17.xml"/><Relationship Id="rId9" Type="http://schemas.openxmlformats.org/officeDocument/2006/relationships/tags" Target="../tags/tag293.xml"/><Relationship Id="rId14" Type="http://schemas.openxmlformats.org/officeDocument/2006/relationships/tags" Target="../tags/tag298.xml"/><Relationship Id="rId22" Type="http://schemas.openxmlformats.org/officeDocument/2006/relationships/tags" Target="../tags/tag306.xml"/></Relationships>
</file>

<file path=ppt/slideMasters/_rels/slideMaster18.xml.rels><?xml version="1.0" encoding="UTF-8" standalone="yes"?>
<Relationships xmlns="http://schemas.openxmlformats.org/package/2006/relationships"><Relationship Id="rId8" Type="http://schemas.openxmlformats.org/officeDocument/2006/relationships/tags" Target="../tags/tag310.xml"/><Relationship Id="rId13" Type="http://schemas.openxmlformats.org/officeDocument/2006/relationships/tags" Target="../tags/tag315.xml"/><Relationship Id="rId18" Type="http://schemas.openxmlformats.org/officeDocument/2006/relationships/tags" Target="../tags/tag320.xml"/><Relationship Id="rId3" Type="http://schemas.openxmlformats.org/officeDocument/2006/relationships/slideLayout" Target="../slideLayouts/slideLayout59.xml"/><Relationship Id="rId21" Type="http://schemas.openxmlformats.org/officeDocument/2006/relationships/tags" Target="../tags/tag323.xml"/><Relationship Id="rId7" Type="http://schemas.openxmlformats.org/officeDocument/2006/relationships/tags" Target="../tags/tag309.xml"/><Relationship Id="rId12" Type="http://schemas.openxmlformats.org/officeDocument/2006/relationships/tags" Target="../tags/tag314.xml"/><Relationship Id="rId17" Type="http://schemas.openxmlformats.org/officeDocument/2006/relationships/tags" Target="../tags/tag319.xml"/><Relationship Id="rId25" Type="http://schemas.openxmlformats.org/officeDocument/2006/relationships/image" Target="../media/image2.png"/><Relationship Id="rId2" Type="http://schemas.openxmlformats.org/officeDocument/2006/relationships/slideLayout" Target="../slideLayouts/slideLayout58.xml"/><Relationship Id="rId16" Type="http://schemas.openxmlformats.org/officeDocument/2006/relationships/tags" Target="../tags/tag318.xml"/><Relationship Id="rId20" Type="http://schemas.openxmlformats.org/officeDocument/2006/relationships/tags" Target="../tags/tag322.xml"/><Relationship Id="rId1" Type="http://schemas.openxmlformats.org/officeDocument/2006/relationships/slideLayout" Target="../slideLayouts/slideLayout57.xml"/><Relationship Id="rId6" Type="http://schemas.openxmlformats.org/officeDocument/2006/relationships/tags" Target="../tags/tag308.xml"/><Relationship Id="rId11" Type="http://schemas.openxmlformats.org/officeDocument/2006/relationships/tags" Target="../tags/tag313.xml"/><Relationship Id="rId24" Type="http://schemas.openxmlformats.org/officeDocument/2006/relationships/oleObject" Target="../embeddings/oleObject35.bin"/><Relationship Id="rId5" Type="http://schemas.openxmlformats.org/officeDocument/2006/relationships/vmlDrawing" Target="../drawings/vmlDrawing35.vml"/><Relationship Id="rId15" Type="http://schemas.openxmlformats.org/officeDocument/2006/relationships/tags" Target="../tags/tag317.xml"/><Relationship Id="rId23" Type="http://schemas.openxmlformats.org/officeDocument/2006/relationships/tags" Target="../tags/tag325.xml"/><Relationship Id="rId10" Type="http://schemas.openxmlformats.org/officeDocument/2006/relationships/tags" Target="../tags/tag312.xml"/><Relationship Id="rId19" Type="http://schemas.openxmlformats.org/officeDocument/2006/relationships/tags" Target="../tags/tag321.xml"/><Relationship Id="rId4" Type="http://schemas.openxmlformats.org/officeDocument/2006/relationships/theme" Target="../theme/theme18.xml"/><Relationship Id="rId9" Type="http://schemas.openxmlformats.org/officeDocument/2006/relationships/tags" Target="../tags/tag311.xml"/><Relationship Id="rId14" Type="http://schemas.openxmlformats.org/officeDocument/2006/relationships/tags" Target="../tags/tag316.xml"/><Relationship Id="rId22" Type="http://schemas.openxmlformats.org/officeDocument/2006/relationships/tags" Target="../tags/tag324.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6.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oleObject" Target="../embeddings/oleObject37.bin"/><Relationship Id="rId5" Type="http://schemas.openxmlformats.org/officeDocument/2006/relationships/slideLayout" Target="../slideLayouts/slideLayout64.xml"/><Relationship Id="rId10" Type="http://schemas.openxmlformats.org/officeDocument/2006/relationships/vmlDrawing" Target="../drawings/vmlDrawing37.vml"/><Relationship Id="rId4" Type="http://schemas.openxmlformats.org/officeDocument/2006/relationships/slideLayout" Target="../slideLayouts/slideLayout63.xml"/><Relationship Id="rId9"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slideLayout" Target="../slideLayouts/slideLayout6.xml"/><Relationship Id="rId21" Type="http://schemas.openxmlformats.org/officeDocument/2006/relationships/tags" Target="../tags/tag35.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5" Type="http://schemas.openxmlformats.org/officeDocument/2006/relationships/image" Target="../media/image2.png"/><Relationship Id="rId2" Type="http://schemas.openxmlformats.org/officeDocument/2006/relationships/slideLayout" Target="../slideLayouts/slideLayout5.xml"/><Relationship Id="rId16" Type="http://schemas.openxmlformats.org/officeDocument/2006/relationships/tags" Target="../tags/tag30.xml"/><Relationship Id="rId20" Type="http://schemas.openxmlformats.org/officeDocument/2006/relationships/tags" Target="../tags/tag34.xml"/><Relationship Id="rId1" Type="http://schemas.openxmlformats.org/officeDocument/2006/relationships/slideLayout" Target="../slideLayouts/slideLayout4.xml"/><Relationship Id="rId6" Type="http://schemas.openxmlformats.org/officeDocument/2006/relationships/tags" Target="../tags/tag20.xml"/><Relationship Id="rId11" Type="http://schemas.openxmlformats.org/officeDocument/2006/relationships/tags" Target="../tags/tag25.xml"/><Relationship Id="rId24" Type="http://schemas.openxmlformats.org/officeDocument/2006/relationships/oleObject" Target="../embeddings/oleObject3.bin"/><Relationship Id="rId5" Type="http://schemas.openxmlformats.org/officeDocument/2006/relationships/vmlDrawing" Target="../drawings/vmlDrawing3.vml"/><Relationship Id="rId15" Type="http://schemas.openxmlformats.org/officeDocument/2006/relationships/tags" Target="../tags/tag29.xml"/><Relationship Id="rId23" Type="http://schemas.openxmlformats.org/officeDocument/2006/relationships/tags" Target="../tags/tag37.xml"/><Relationship Id="rId10" Type="http://schemas.openxmlformats.org/officeDocument/2006/relationships/tags" Target="../tags/tag24.xml"/><Relationship Id="rId19" Type="http://schemas.openxmlformats.org/officeDocument/2006/relationships/tags" Target="../tags/tag33.xml"/><Relationship Id="rId4" Type="http://schemas.openxmlformats.org/officeDocument/2006/relationships/theme" Target="../theme/theme2.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tags" Target="../tags/tag36.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3" Type="http://schemas.openxmlformats.org/officeDocument/2006/relationships/slideLayout" Target="../slideLayouts/slideLayout9.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image" Target="../media/image2.png"/><Relationship Id="rId2" Type="http://schemas.openxmlformats.org/officeDocument/2006/relationships/slideLayout" Target="../slideLayouts/slideLayout8.xml"/><Relationship Id="rId16" Type="http://schemas.openxmlformats.org/officeDocument/2006/relationships/tags" Target="../tags/tag48.xml"/><Relationship Id="rId20" Type="http://schemas.openxmlformats.org/officeDocument/2006/relationships/tags" Target="../tags/tag52.xml"/><Relationship Id="rId1" Type="http://schemas.openxmlformats.org/officeDocument/2006/relationships/slideLayout" Target="../slideLayouts/slideLayout7.x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oleObject" Target="../embeddings/oleObject5.bin"/><Relationship Id="rId5" Type="http://schemas.openxmlformats.org/officeDocument/2006/relationships/vmlDrawing" Target="../drawings/vmlDrawing5.vml"/><Relationship Id="rId15" Type="http://schemas.openxmlformats.org/officeDocument/2006/relationships/tags" Target="../tags/tag47.xml"/><Relationship Id="rId23" Type="http://schemas.openxmlformats.org/officeDocument/2006/relationships/tags" Target="../tags/tag55.xml"/><Relationship Id="rId10" Type="http://schemas.openxmlformats.org/officeDocument/2006/relationships/tags" Target="../tags/tag42.xml"/><Relationship Id="rId19" Type="http://schemas.openxmlformats.org/officeDocument/2006/relationships/tags" Target="../tags/tag51.xml"/><Relationship Id="rId4" Type="http://schemas.openxmlformats.org/officeDocument/2006/relationships/theme" Target="../theme/theme3.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oleObject" Target="../embeddings/oleObject7.bin"/><Relationship Id="rId5" Type="http://schemas.openxmlformats.org/officeDocument/2006/relationships/slideLayout" Target="../slideLayouts/slideLayout14.xml"/><Relationship Id="rId10" Type="http://schemas.openxmlformats.org/officeDocument/2006/relationships/vmlDrawing" Target="../drawings/vmlDrawing7.vml"/><Relationship Id="rId4" Type="http://schemas.openxmlformats.org/officeDocument/2006/relationships/slideLayout" Target="../slideLayouts/slideLayout13.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tags" Target="../tags/tag86.xml"/><Relationship Id="rId3" Type="http://schemas.openxmlformats.org/officeDocument/2006/relationships/slideLayout" Target="../slideLayouts/slideLayout20.xml"/><Relationship Id="rId21" Type="http://schemas.openxmlformats.org/officeDocument/2006/relationships/tags" Target="../tags/tag89.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5" Type="http://schemas.openxmlformats.org/officeDocument/2006/relationships/image" Target="../media/image2.png"/><Relationship Id="rId2" Type="http://schemas.openxmlformats.org/officeDocument/2006/relationships/slideLayout" Target="../slideLayouts/slideLayout19.xml"/><Relationship Id="rId16" Type="http://schemas.openxmlformats.org/officeDocument/2006/relationships/tags" Target="../tags/tag84.xml"/><Relationship Id="rId20" Type="http://schemas.openxmlformats.org/officeDocument/2006/relationships/tags" Target="../tags/tag88.xml"/><Relationship Id="rId1" Type="http://schemas.openxmlformats.org/officeDocument/2006/relationships/slideLayout" Target="../slideLayouts/slideLayout18.xml"/><Relationship Id="rId6" Type="http://schemas.openxmlformats.org/officeDocument/2006/relationships/tags" Target="../tags/tag74.xml"/><Relationship Id="rId11" Type="http://schemas.openxmlformats.org/officeDocument/2006/relationships/tags" Target="../tags/tag79.xml"/><Relationship Id="rId24" Type="http://schemas.openxmlformats.org/officeDocument/2006/relationships/oleObject" Target="../embeddings/oleObject9.bin"/><Relationship Id="rId5" Type="http://schemas.openxmlformats.org/officeDocument/2006/relationships/vmlDrawing" Target="../drawings/vmlDrawing9.vml"/><Relationship Id="rId15" Type="http://schemas.openxmlformats.org/officeDocument/2006/relationships/tags" Target="../tags/tag83.xml"/><Relationship Id="rId23" Type="http://schemas.openxmlformats.org/officeDocument/2006/relationships/tags" Target="../tags/tag91.xml"/><Relationship Id="rId10" Type="http://schemas.openxmlformats.org/officeDocument/2006/relationships/tags" Target="../tags/tag78.xml"/><Relationship Id="rId19" Type="http://schemas.openxmlformats.org/officeDocument/2006/relationships/tags" Target="../tags/tag87.xml"/><Relationship Id="rId4" Type="http://schemas.openxmlformats.org/officeDocument/2006/relationships/theme" Target="../theme/theme5.xml"/><Relationship Id="rId9" Type="http://schemas.openxmlformats.org/officeDocument/2006/relationships/tags" Target="../tags/tag77.xml"/><Relationship Id="rId14" Type="http://schemas.openxmlformats.org/officeDocument/2006/relationships/tags" Target="../tags/tag82.xml"/><Relationship Id="rId22" Type="http://schemas.openxmlformats.org/officeDocument/2006/relationships/tags" Target="../tags/tag90.xml"/></Relationships>
</file>

<file path=ppt/slideMasters/_rels/slideMaster6.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18" Type="http://schemas.openxmlformats.org/officeDocument/2006/relationships/tags" Target="../tags/tag104.xml"/><Relationship Id="rId3" Type="http://schemas.openxmlformats.org/officeDocument/2006/relationships/slideLayout" Target="../slideLayouts/slideLayout23.xml"/><Relationship Id="rId21" Type="http://schemas.openxmlformats.org/officeDocument/2006/relationships/tags" Target="../tags/tag107.xml"/><Relationship Id="rId7" Type="http://schemas.openxmlformats.org/officeDocument/2006/relationships/tags" Target="../tags/tag93.xml"/><Relationship Id="rId12" Type="http://schemas.openxmlformats.org/officeDocument/2006/relationships/tags" Target="../tags/tag98.xml"/><Relationship Id="rId17" Type="http://schemas.openxmlformats.org/officeDocument/2006/relationships/tags" Target="../tags/tag103.xml"/><Relationship Id="rId25" Type="http://schemas.openxmlformats.org/officeDocument/2006/relationships/image" Target="../media/image2.png"/><Relationship Id="rId2" Type="http://schemas.openxmlformats.org/officeDocument/2006/relationships/slideLayout" Target="../slideLayouts/slideLayout22.xml"/><Relationship Id="rId16" Type="http://schemas.openxmlformats.org/officeDocument/2006/relationships/tags" Target="../tags/tag102.xml"/><Relationship Id="rId20" Type="http://schemas.openxmlformats.org/officeDocument/2006/relationships/tags" Target="../tags/tag106.xml"/><Relationship Id="rId1" Type="http://schemas.openxmlformats.org/officeDocument/2006/relationships/slideLayout" Target="../slideLayouts/slideLayout21.xml"/><Relationship Id="rId6" Type="http://schemas.openxmlformats.org/officeDocument/2006/relationships/tags" Target="../tags/tag92.xml"/><Relationship Id="rId11" Type="http://schemas.openxmlformats.org/officeDocument/2006/relationships/tags" Target="../tags/tag97.xml"/><Relationship Id="rId24" Type="http://schemas.openxmlformats.org/officeDocument/2006/relationships/oleObject" Target="../embeddings/oleObject11.bin"/><Relationship Id="rId5" Type="http://schemas.openxmlformats.org/officeDocument/2006/relationships/vmlDrawing" Target="../drawings/vmlDrawing11.vml"/><Relationship Id="rId15" Type="http://schemas.openxmlformats.org/officeDocument/2006/relationships/tags" Target="../tags/tag101.xml"/><Relationship Id="rId23" Type="http://schemas.openxmlformats.org/officeDocument/2006/relationships/tags" Target="../tags/tag109.xml"/><Relationship Id="rId10" Type="http://schemas.openxmlformats.org/officeDocument/2006/relationships/tags" Target="../tags/tag96.xml"/><Relationship Id="rId19" Type="http://schemas.openxmlformats.org/officeDocument/2006/relationships/tags" Target="../tags/tag105.xml"/><Relationship Id="rId4" Type="http://schemas.openxmlformats.org/officeDocument/2006/relationships/theme" Target="../theme/theme6.xml"/><Relationship Id="rId9" Type="http://schemas.openxmlformats.org/officeDocument/2006/relationships/tags" Target="../tags/tag95.xml"/><Relationship Id="rId14" Type="http://schemas.openxmlformats.org/officeDocument/2006/relationships/tags" Target="../tags/tag100.xml"/><Relationship Id="rId22" Type="http://schemas.openxmlformats.org/officeDocument/2006/relationships/tags" Target="../tags/tag108.xml"/></Relationships>
</file>

<file path=ppt/slideMasters/_rels/slideMaster7.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openxmlformats.org/officeDocument/2006/relationships/tags" Target="../tags/tag122.xml"/><Relationship Id="rId3" Type="http://schemas.openxmlformats.org/officeDocument/2006/relationships/slideLayout" Target="../slideLayouts/slideLayout26.xml"/><Relationship Id="rId21" Type="http://schemas.openxmlformats.org/officeDocument/2006/relationships/tags" Target="../tags/tag125.xml"/><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tags" Target="../tags/tag121.xml"/><Relationship Id="rId25" Type="http://schemas.openxmlformats.org/officeDocument/2006/relationships/image" Target="../media/image2.png"/><Relationship Id="rId2" Type="http://schemas.openxmlformats.org/officeDocument/2006/relationships/slideLayout" Target="../slideLayouts/slideLayout25.xml"/><Relationship Id="rId16" Type="http://schemas.openxmlformats.org/officeDocument/2006/relationships/tags" Target="../tags/tag120.xml"/><Relationship Id="rId20" Type="http://schemas.openxmlformats.org/officeDocument/2006/relationships/tags" Target="../tags/tag124.xml"/><Relationship Id="rId1" Type="http://schemas.openxmlformats.org/officeDocument/2006/relationships/slideLayout" Target="../slideLayouts/slideLayout24.xml"/><Relationship Id="rId6" Type="http://schemas.openxmlformats.org/officeDocument/2006/relationships/tags" Target="../tags/tag110.xml"/><Relationship Id="rId11" Type="http://schemas.openxmlformats.org/officeDocument/2006/relationships/tags" Target="../tags/tag115.xml"/><Relationship Id="rId24" Type="http://schemas.openxmlformats.org/officeDocument/2006/relationships/oleObject" Target="../embeddings/oleObject13.bin"/><Relationship Id="rId5" Type="http://schemas.openxmlformats.org/officeDocument/2006/relationships/vmlDrawing" Target="../drawings/vmlDrawing13.vml"/><Relationship Id="rId15" Type="http://schemas.openxmlformats.org/officeDocument/2006/relationships/tags" Target="../tags/tag119.xml"/><Relationship Id="rId23" Type="http://schemas.openxmlformats.org/officeDocument/2006/relationships/tags" Target="../tags/tag127.xml"/><Relationship Id="rId10" Type="http://schemas.openxmlformats.org/officeDocument/2006/relationships/tags" Target="../tags/tag114.xml"/><Relationship Id="rId19" Type="http://schemas.openxmlformats.org/officeDocument/2006/relationships/tags" Target="../tags/tag123.xml"/><Relationship Id="rId4" Type="http://schemas.openxmlformats.org/officeDocument/2006/relationships/theme" Target="../theme/theme7.xml"/><Relationship Id="rId9" Type="http://schemas.openxmlformats.org/officeDocument/2006/relationships/tags" Target="../tags/tag113.xml"/><Relationship Id="rId14" Type="http://schemas.openxmlformats.org/officeDocument/2006/relationships/tags" Target="../tags/tag118.xml"/><Relationship Id="rId22" Type="http://schemas.openxmlformats.org/officeDocument/2006/relationships/tags" Target="../tags/tag126.xml"/></Relationships>
</file>

<file path=ppt/slideMasters/_rels/slideMaster8.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tags" Target="../tags/tag135.xml"/><Relationship Id="rId18" Type="http://schemas.openxmlformats.org/officeDocument/2006/relationships/tags" Target="../tags/tag140.xml"/><Relationship Id="rId3" Type="http://schemas.openxmlformats.org/officeDocument/2006/relationships/slideLayout" Target="../slideLayouts/slideLayout29.xml"/><Relationship Id="rId21" Type="http://schemas.openxmlformats.org/officeDocument/2006/relationships/tags" Target="../tags/tag143.xml"/><Relationship Id="rId7" Type="http://schemas.openxmlformats.org/officeDocument/2006/relationships/tags" Target="../tags/tag129.xml"/><Relationship Id="rId12" Type="http://schemas.openxmlformats.org/officeDocument/2006/relationships/tags" Target="../tags/tag134.xml"/><Relationship Id="rId17" Type="http://schemas.openxmlformats.org/officeDocument/2006/relationships/tags" Target="../tags/tag139.xml"/><Relationship Id="rId25" Type="http://schemas.openxmlformats.org/officeDocument/2006/relationships/image" Target="../media/image2.png"/><Relationship Id="rId2" Type="http://schemas.openxmlformats.org/officeDocument/2006/relationships/slideLayout" Target="../slideLayouts/slideLayout28.xml"/><Relationship Id="rId16" Type="http://schemas.openxmlformats.org/officeDocument/2006/relationships/tags" Target="../tags/tag138.xml"/><Relationship Id="rId20" Type="http://schemas.openxmlformats.org/officeDocument/2006/relationships/tags" Target="../tags/tag142.xml"/><Relationship Id="rId1" Type="http://schemas.openxmlformats.org/officeDocument/2006/relationships/slideLayout" Target="../slideLayouts/slideLayout27.xml"/><Relationship Id="rId6" Type="http://schemas.openxmlformats.org/officeDocument/2006/relationships/tags" Target="../tags/tag128.xml"/><Relationship Id="rId11" Type="http://schemas.openxmlformats.org/officeDocument/2006/relationships/tags" Target="../tags/tag133.xml"/><Relationship Id="rId24" Type="http://schemas.openxmlformats.org/officeDocument/2006/relationships/oleObject" Target="../embeddings/oleObject15.bin"/><Relationship Id="rId5" Type="http://schemas.openxmlformats.org/officeDocument/2006/relationships/vmlDrawing" Target="../drawings/vmlDrawing15.vml"/><Relationship Id="rId15" Type="http://schemas.openxmlformats.org/officeDocument/2006/relationships/tags" Target="../tags/tag137.xml"/><Relationship Id="rId23" Type="http://schemas.openxmlformats.org/officeDocument/2006/relationships/tags" Target="../tags/tag145.xml"/><Relationship Id="rId10" Type="http://schemas.openxmlformats.org/officeDocument/2006/relationships/tags" Target="../tags/tag132.xml"/><Relationship Id="rId19" Type="http://schemas.openxmlformats.org/officeDocument/2006/relationships/tags" Target="../tags/tag141.xml"/><Relationship Id="rId4" Type="http://schemas.openxmlformats.org/officeDocument/2006/relationships/theme" Target="../theme/theme8.xml"/><Relationship Id="rId9" Type="http://schemas.openxmlformats.org/officeDocument/2006/relationships/tags" Target="../tags/tag131.xml"/><Relationship Id="rId14" Type="http://schemas.openxmlformats.org/officeDocument/2006/relationships/tags" Target="../tags/tag136.xml"/><Relationship Id="rId22" Type="http://schemas.openxmlformats.org/officeDocument/2006/relationships/tags" Target="../tags/tag144.xml"/></Relationships>
</file>

<file path=ppt/slideMasters/_rels/slideMaster9.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3" Type="http://schemas.openxmlformats.org/officeDocument/2006/relationships/slideLayout" Target="../slideLayouts/slideLayout32.xml"/><Relationship Id="rId21" Type="http://schemas.openxmlformats.org/officeDocument/2006/relationships/tags" Target="../tags/tag161.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image" Target="../media/image2.png"/><Relationship Id="rId2" Type="http://schemas.openxmlformats.org/officeDocument/2006/relationships/slideLayout" Target="../slideLayouts/slideLayout31.xml"/><Relationship Id="rId16" Type="http://schemas.openxmlformats.org/officeDocument/2006/relationships/tags" Target="../tags/tag156.xml"/><Relationship Id="rId20" Type="http://schemas.openxmlformats.org/officeDocument/2006/relationships/tags" Target="../tags/tag160.xml"/><Relationship Id="rId1" Type="http://schemas.openxmlformats.org/officeDocument/2006/relationships/slideLayout" Target="../slideLayouts/slideLayout30.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oleObject" Target="../embeddings/oleObject17.bin"/><Relationship Id="rId5" Type="http://schemas.openxmlformats.org/officeDocument/2006/relationships/vmlDrawing" Target="../drawings/vmlDrawing17.vml"/><Relationship Id="rId15" Type="http://schemas.openxmlformats.org/officeDocument/2006/relationships/tags" Target="../tags/tag155.xml"/><Relationship Id="rId23" Type="http://schemas.openxmlformats.org/officeDocument/2006/relationships/tags" Target="../tags/tag163.xml"/><Relationship Id="rId10" Type="http://schemas.openxmlformats.org/officeDocument/2006/relationships/tags" Target="../tags/tag150.xml"/><Relationship Id="rId19" Type="http://schemas.openxmlformats.org/officeDocument/2006/relationships/tags" Target="../tags/tag159.xml"/><Relationship Id="rId4" Type="http://schemas.openxmlformats.org/officeDocument/2006/relationships/theme" Target="../theme/theme9.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ext uri="{D42A27DB-BD31-4B8C-83A1-F6EECF244321}">
                <p14:modId xmlns:p14="http://schemas.microsoft.com/office/powerpoint/2010/main" xmlns="" val="4196142867"/>
              </p:ext>
            </p:extLst>
          </p:nvPr>
        </p:nvGraphicFramePr>
        <p:xfrm>
          <a:off x="0" y="0"/>
          <a:ext cx="161984" cy="121481"/>
        </p:xfrm>
        <a:graphic>
          <a:graphicData uri="http://schemas.openxmlformats.org/presentationml/2006/ole">
            <p:oleObj spid="_x0000_s156973"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baseline="0" noProof="0" dirty="0">
                <a:solidFill>
                  <a:srgbClr val="808080"/>
                </a:solidFill>
                <a:latin typeface="+mn-lt"/>
                <a:ea typeface="+mj-ea"/>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baseline="0" noProof="0" dirty="0">
                <a:solidFill>
                  <a:srgbClr val="808080"/>
                </a:solidFill>
                <a:latin typeface="+mn-l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baseline="0" noProof="0" dirty="0">
                  <a:latin typeface="+mn-l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baseline="0" noProof="0" dirty="0">
                  <a:solidFill>
                    <a:schemeClr val="tx1"/>
                  </a:solidFill>
                  <a:latin typeface="+mn-l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baseline="0" noProof="0" dirty="0">
                  <a:latin typeface="+mn-lt"/>
                  <a:ea typeface="+mn-ea"/>
                </a:rPr>
                <a:t>Title</a:t>
              </a:r>
            </a:p>
            <a:p>
              <a:r>
                <a:rPr lang="en-US" baseline="0" noProof="0" dirty="0">
                  <a:solidFill>
                    <a:srgbClr val="808080"/>
                  </a:solidFill>
                  <a:latin typeface="+mn-lt"/>
                  <a:ea typeface="+mn-ea"/>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latin typeface="+mn-l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latin typeface="+mn-l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latin typeface="+mn-l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chemeClr val="tx2"/>
                </a:buClr>
              </a:pPr>
              <a:r>
                <a:rPr lang="en-US" sz="1200" dirty="0">
                  <a:solidFill>
                    <a:srgbClr val="808080"/>
                  </a:solidFill>
                  <a:latin typeface="+mn-l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chemeClr val="tx2"/>
                </a:buClr>
              </a:pPr>
              <a:r>
                <a:rPr lang="en-US" sz="1200" dirty="0">
                  <a:latin typeface="+mn-l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latin typeface="+mn-l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pPr rtl="0"/>
            <a:r>
              <a:rPr lang="en-US" sz="600" dirty="0">
                <a:solidFill>
                  <a:schemeClr val="tx1"/>
                </a:solidFill>
                <a:latin typeface="+mn-l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chemeClr val="tx1"/>
              </a:solidFill>
              <a:latin typeface="+mn-l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lvl="0" algn="l"/>
            <a:fld id="{42C328C1-A84F-4A39-A664-DBA00541A8C6}" type="slidenum">
              <a:rPr lang="en-US" sz="800" smtClean="0"/>
              <a:pPr lvl="0" algn="l"/>
              <a:t>‹#›</a:t>
            </a:fld>
            <a:endParaRPr lang="en-US" sz="800" dirty="0"/>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chemeClr val="tx1"/>
                </a:solidFill>
                <a:latin typeface="+mn-lt"/>
                <a:cs typeface="Arial" charset="0"/>
              </a:rPr>
              <a:t>© Nokia 2016      </a:t>
            </a:r>
            <a:endParaRPr lang="en-GB" sz="800" dirty="0">
              <a:solidFill>
                <a:schemeClr val="tx1"/>
              </a:solidFill>
              <a:latin typeface="+mn-l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85080672"/>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ext uri="{D42A27DB-BD31-4B8C-83A1-F6EECF244321}">
                <p14:modId xmlns:p14="http://schemas.microsoft.com/office/powerpoint/2010/main" xmlns="" val="1668884187"/>
              </p:ext>
            </p:extLst>
          </p:nvPr>
        </p:nvGraphicFramePr>
        <p:xfrm>
          <a:off x="0" y="1"/>
          <a:ext cx="161984" cy="121481"/>
        </p:xfrm>
        <a:graphic>
          <a:graphicData uri="http://schemas.openxmlformats.org/presentationml/2006/ole">
            <p:oleObj spid="_x0000_s450668"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1"/>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7"/>
            <a:ext cx="71814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457189"/>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7"/>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a:cs typeface="+mn-cs"/>
              </a:rPr>
              <a:t>Unit of measure</a:t>
            </a:r>
          </a:p>
        </p:txBody>
      </p:sp>
      <p:grpSp>
        <p:nvGrpSpPr>
          <p:cNvPr id="3" name="Slide Elements" hidden="1"/>
          <p:cNvGrpSpPr/>
          <p:nvPr/>
        </p:nvGrpSpPr>
        <p:grpSpPr bwMode="auto">
          <a:xfrm>
            <a:off x="417513" y="4270540"/>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48" indent="-107948">
                <a:defRPr/>
              </a:pPr>
              <a:r>
                <a:rPr lang="en-US" sz="1000" dirty="0">
                  <a:solidFill>
                    <a:srgbClr val="124191"/>
                  </a:solidFill>
                  <a:latin typeface="Nokia Pure Text Light"/>
                  <a:ea typeface="ＭＳ Ｐゴシック"/>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189" indent="-457189" defTabSz="895328">
                <a:tabLst>
                  <a:tab pos="460364" algn="l"/>
                </a:tabLst>
              </a:pPr>
              <a:r>
                <a:rPr lang="en-US" sz="1000" dirty="0">
                  <a:solidFill>
                    <a:srgbClr val="124191"/>
                  </a:solidFill>
                  <a:latin typeface="Nokia Pure Text Light"/>
                  <a:ea typeface="ＭＳ Ｐゴシック"/>
                  <a:cs typeface="+mn-cs"/>
                </a:rPr>
                <a:t>Source: Source</a:t>
              </a:r>
            </a:p>
          </p:txBody>
        </p:sp>
      </p:grpSp>
      <p:grpSp>
        <p:nvGrpSpPr>
          <p:cNvPr id="15" name="ACET" hidden="1"/>
          <p:cNvGrpSpPr>
            <a:grpSpLocks/>
          </p:cNvGrpSpPr>
          <p:nvPr/>
        </p:nvGrpSpPr>
        <p:grpSpPr bwMode="auto">
          <a:xfrm>
            <a:off x="2377116" y="1338500"/>
            <a:ext cx="4389768" cy="572176"/>
            <a:chOff x="915" y="559"/>
            <a:chExt cx="2686" cy="47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559"/>
              <a:ext cx="2686" cy="47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defTabSz="457189"/>
              <a:r>
                <a:rPr lang="en-US" sz="1800" b="1" dirty="0">
                  <a:solidFill>
                    <a:srgbClr val="124191"/>
                  </a:solidFill>
                  <a:latin typeface="Nokia Pure Text Light"/>
                  <a:ea typeface="ＭＳ Ｐゴシック"/>
                  <a:cs typeface="+mn-cs"/>
                </a:rPr>
                <a:t>Title</a:t>
              </a:r>
            </a:p>
            <a:p>
              <a:pPr defTabSz="457189"/>
              <a:r>
                <a:rPr lang="en-US" sz="1800"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9" y="323053"/>
            <a:ext cx="760413" cy="996952"/>
            <a:chOff x="4936" y="176"/>
            <a:chExt cx="479" cy="628"/>
          </a:xfrm>
        </p:grpSpPr>
        <p:sp>
          <p:nvSpPr>
            <p:cNvPr id="34" name="Legend1"/>
            <p:cNvSpPr>
              <a:spLocks noChangeArrowheads="1"/>
            </p:cNvSpPr>
            <p:nvPr/>
          </p:nvSpPr>
          <p:spPr bwMode="auto">
            <a:xfrm>
              <a:off x="5096"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6" name="Legend2"/>
            <p:cNvSpPr>
              <a:spLocks noChangeArrowheads="1"/>
            </p:cNvSpPr>
            <p:nvPr/>
          </p:nvSpPr>
          <p:spPr bwMode="auto">
            <a:xfrm>
              <a:off x="5096" y="34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8" name="Legend3"/>
            <p:cNvSpPr>
              <a:spLocks noChangeArrowheads="1"/>
            </p:cNvSpPr>
            <p:nvPr/>
          </p:nvSpPr>
          <p:spPr bwMode="auto">
            <a:xfrm>
              <a:off x="5096" y="517"/>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40" name="Legend4"/>
            <p:cNvSpPr>
              <a:spLocks noChangeArrowheads="1"/>
            </p:cNvSpPr>
            <p:nvPr/>
          </p:nvSpPr>
          <p:spPr bwMode="auto">
            <a:xfrm>
              <a:off x="5096" y="688"/>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42" name="LegendLines" hidden="1"/>
          <p:cNvGrpSpPr>
            <a:grpSpLocks/>
          </p:cNvGrpSpPr>
          <p:nvPr/>
        </p:nvGrpSpPr>
        <p:grpSpPr bwMode="auto">
          <a:xfrm>
            <a:off x="7575554" y="323052"/>
            <a:ext cx="1068388" cy="730253"/>
            <a:chOff x="4750" y="176"/>
            <a:chExt cx="673"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6" name="Legend1"/>
            <p:cNvSpPr>
              <a:spLocks noChangeArrowheads="1"/>
            </p:cNvSpPr>
            <p:nvPr/>
          </p:nvSpPr>
          <p:spPr bwMode="auto">
            <a:xfrm>
              <a:off x="5104"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7" name="Legend2"/>
            <p:cNvSpPr>
              <a:spLocks noChangeArrowheads="1"/>
            </p:cNvSpPr>
            <p:nvPr/>
          </p:nvSpPr>
          <p:spPr bwMode="auto">
            <a:xfrm>
              <a:off x="5104" y="344"/>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8" name="Legend3"/>
            <p:cNvSpPr>
              <a:spLocks noChangeArrowheads="1"/>
            </p:cNvSpPr>
            <p:nvPr/>
          </p:nvSpPr>
          <p:spPr bwMode="auto">
            <a:xfrm>
              <a:off x="5104" y="520"/>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grpSp>
        <p:nvGrpSpPr>
          <p:cNvPr id="49" name="McKSticker" hidden="1"/>
          <p:cNvGrpSpPr/>
          <p:nvPr/>
        </p:nvGrpSpPr>
        <p:grpSpPr bwMode="auto">
          <a:xfrm>
            <a:off x="7726538" y="323053"/>
            <a:ext cx="920573" cy="212366"/>
            <a:chOff x="7820203" y="285750"/>
            <a:chExt cx="920573" cy="212366"/>
          </a:xfrm>
        </p:grpSpPr>
        <p:sp>
          <p:nvSpPr>
            <p:cNvPr id="50" name="StickerRectangle"/>
            <p:cNvSpPr>
              <a:spLocks noChangeArrowheads="1"/>
            </p:cNvSpPr>
            <p:nvPr/>
          </p:nvSpPr>
          <p:spPr bwMode="auto">
            <a:xfrm>
              <a:off x="7820203" y="285750"/>
              <a:ext cx="920573"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28">
                <a:buClr>
                  <a:srgbClr val="124191"/>
                </a:buClr>
              </a:pPr>
              <a:r>
                <a:rPr lang="en-US" sz="1200" dirty="0">
                  <a:solidFill>
                    <a:srgbClr val="808080"/>
                  </a:solidFill>
                  <a:latin typeface="Nokia Pure Text Light"/>
                  <a:ea typeface="ＭＳ Ｐゴシック"/>
                  <a:cs typeface="+mn-cs"/>
                </a:rPr>
                <a:t>PRELIMINARY</a:t>
              </a:r>
            </a:p>
          </p:txBody>
        </p:sp>
        <p:cxnSp>
          <p:nvCxnSpPr>
            <p:cNvPr id="51" name="AutoShape 31"/>
            <p:cNvCxnSpPr>
              <a:cxnSpLocks noChangeShapeType="1"/>
              <a:stCxn id="50" idx="2"/>
              <a:endCxn id="50" idx="4"/>
            </p:cNvCxnSpPr>
            <p:nvPr/>
          </p:nvCxnSpPr>
          <p:spPr bwMode="auto">
            <a:xfrm>
              <a:off x="7820203"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0203" y="498116"/>
              <a:ext cx="920573"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8" y="323053"/>
            <a:ext cx="827224" cy="1306516"/>
            <a:chOff x="6655594" y="273840"/>
            <a:chExt cx="827223"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sp>
          <p:nvSpPr>
            <p:cNvPr id="58" name="Legend1"/>
            <p:cNvSpPr>
              <a:spLocks noChangeArrowheads="1"/>
            </p:cNvSpPr>
            <p:nvPr/>
          </p:nvSpPr>
          <p:spPr bwMode="auto">
            <a:xfrm>
              <a:off x="6976269" y="28654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59" name="Legend2"/>
            <p:cNvSpPr>
              <a:spLocks noChangeArrowheads="1"/>
            </p:cNvSpPr>
            <p:nvPr/>
          </p:nvSpPr>
          <p:spPr bwMode="auto">
            <a:xfrm>
              <a:off x="6976269" y="561178"/>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0" name="Legend3"/>
            <p:cNvSpPr>
              <a:spLocks noChangeArrowheads="1"/>
            </p:cNvSpPr>
            <p:nvPr/>
          </p:nvSpPr>
          <p:spPr bwMode="auto">
            <a:xfrm>
              <a:off x="6976269" y="835817"/>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1" name="Legend4"/>
            <p:cNvSpPr>
              <a:spLocks noChangeArrowheads="1"/>
            </p:cNvSpPr>
            <p:nvPr/>
          </p:nvSpPr>
          <p:spPr bwMode="auto">
            <a:xfrm>
              <a:off x="6976269" y="110728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2" name="Legend5"/>
            <p:cNvSpPr>
              <a:spLocks noChangeArrowheads="1"/>
            </p:cNvSpPr>
            <p:nvPr/>
          </p:nvSpPr>
          <p:spPr bwMode="auto">
            <a:xfrm>
              <a:off x="6976269" y="1383505"/>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grpSp>
        <p:nvGrpSpPr>
          <p:cNvPr id="74" name="McK Moon" hidden="1"/>
          <p:cNvGrpSpPr>
            <a:grpSpLocks/>
          </p:cNvGrpSpPr>
          <p:nvPr>
            <p:custDataLst>
              <p:tags r:id="rId6"/>
            </p:custDataLst>
          </p:nvPr>
        </p:nvGrpSpPr>
        <p:grpSpPr bwMode="auto">
          <a:xfrm>
            <a:off x="6918567" y="871537"/>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grpSp>
      <p:sp>
        <p:nvSpPr>
          <p:cNvPr id="77" name="TextBox 76"/>
          <p:cNvSpPr txBox="1"/>
          <p:nvPr/>
        </p:nvSpPr>
        <p:spPr bwMode="auto">
          <a:xfrm>
            <a:off x="417513" y="4977602"/>
            <a:ext cx="8061502" cy="92333"/>
          </a:xfrm>
          <a:prstGeom prst="rect">
            <a:avLst/>
          </a:prstGeom>
          <a:noFill/>
        </p:spPr>
        <p:txBody>
          <a:bodyPr wrap="none" lIns="0" tIns="0" rIns="0" bIns="0">
            <a:spAutoFit/>
          </a:bodyPr>
          <a:lstStyle/>
          <a:p>
            <a:pPr defTabSz="457189"/>
            <a:r>
              <a:rPr lang="en-US" sz="600" dirty="0">
                <a:solidFill>
                  <a:srgbClr val="124191"/>
                </a:solidFill>
                <a:latin typeface="Nokia Pure Text Light"/>
                <a:ea typeface="ＭＳ Ｐゴシック"/>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defTabSz="457189"/>
            <a:fld id="{42C328C1-A84F-4A39-A664-DBA00541A8C6}" type="slidenum">
              <a:rPr lang="en-US" sz="800" smtClean="0">
                <a:solidFill>
                  <a:srgbClr val="124191"/>
                </a:solidFill>
                <a:ea typeface="ＭＳ Ｐゴシック"/>
                <a:cs typeface="+mn-cs"/>
              </a:rPr>
              <a:pPr defTabSz="457189"/>
              <a:t>‹#›</a:t>
            </a:fld>
            <a:endParaRPr lang="en-US" sz="800" dirty="0">
              <a:solidFill>
                <a:srgbClr val="124191"/>
              </a:solidFill>
              <a:ea typeface="ＭＳ Ｐゴシック"/>
              <a:cs typeface="+mn-cs"/>
            </a:endParaRPr>
          </a:p>
        </p:txBody>
      </p:sp>
      <p:sp>
        <p:nvSpPr>
          <p:cNvPr id="81" name="TextBox 80"/>
          <p:cNvSpPr txBox="1"/>
          <p:nvPr/>
        </p:nvSpPr>
        <p:spPr bwMode="auto">
          <a:xfrm>
            <a:off x="417514" y="4837902"/>
            <a:ext cx="5337968" cy="123111"/>
          </a:xfrm>
          <a:prstGeom prst="rect">
            <a:avLst/>
          </a:prstGeom>
          <a:noFill/>
        </p:spPr>
        <p:txBody>
          <a:bodyPr wrap="square" lIns="0" tIns="0" rIns="0" bIns="0">
            <a:spAutoFit/>
          </a:bodyPr>
          <a:lstStyle/>
          <a:p>
            <a:pPr defTabSz="457189">
              <a:defRPr/>
            </a:pPr>
            <a:r>
              <a:rPr lang="en-US" sz="800" dirty="0">
                <a:solidFill>
                  <a:srgbClr val="124191"/>
                </a:solidFill>
                <a:latin typeface="Nokia Pure Text Light"/>
                <a:ea typeface="ＭＳ Ｐゴシック"/>
                <a:cs typeface="Arial" charset="0"/>
              </a:rPr>
              <a:t>Confidential</a:t>
            </a:r>
          </a:p>
        </p:txBody>
      </p:sp>
      <p:sp>
        <p:nvSpPr>
          <p:cNvPr id="82" name="TextBox 81"/>
          <p:cNvSpPr txBox="1"/>
          <p:nvPr/>
        </p:nvSpPr>
        <p:spPr bwMode="auto">
          <a:xfrm>
            <a:off x="744992" y="4700755"/>
            <a:ext cx="785471" cy="123111"/>
          </a:xfrm>
          <a:prstGeom prst="rect">
            <a:avLst/>
          </a:prstGeom>
          <a:noFill/>
        </p:spPr>
        <p:txBody>
          <a:bodyPr wrap="none" lIns="0" tIns="0" rIns="0" bIns="0">
            <a:spAutoFit/>
          </a:bodyPr>
          <a:lstStyle/>
          <a:p>
            <a:pPr defTabSz="457189"/>
            <a:r>
              <a:rPr lang="pt-BR" sz="800" dirty="0">
                <a:solidFill>
                  <a:srgbClr val="124191"/>
                </a:solidFill>
                <a:latin typeface="Nokia Pure Text Light"/>
                <a:ea typeface="ＭＳ Ｐゴシック"/>
                <a:cs typeface="Arial" charset="0"/>
              </a:rPr>
              <a:t>© Nokia 2016      </a:t>
            </a:r>
            <a:endParaRPr lang="en-GB" sz="800" dirty="0">
              <a:solidFill>
                <a:srgbClr val="124191"/>
              </a:solidFill>
              <a:latin typeface="Nokia Pure Text Light"/>
              <a:ea typeface="ＭＳ Ｐゴシック"/>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9"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611523195"/>
      </p:ext>
    </p:extLst>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Lst>
  <p:hf sldNum="0" hdr="0" ftr="0" dt="0"/>
  <p:txStyles>
    <p:titleStyle>
      <a:lvl1pPr algn="l" defTabSz="895328" rtl="0" eaLnBrk="1" fontAlgn="base" hangingPunct="1">
        <a:spcBef>
          <a:spcPct val="0"/>
        </a:spcBef>
        <a:spcAft>
          <a:spcPct val="0"/>
        </a:spcAft>
        <a:tabLst>
          <a:tab pos="269868" algn="l"/>
        </a:tabLst>
        <a:defRPr sz="1800" b="1" baseline="0">
          <a:solidFill>
            <a:schemeClr val="accent2"/>
          </a:solidFill>
          <a:latin typeface="+mj-lt"/>
          <a:ea typeface="Arial Unicode MS" pitchFamily="34" charset="-128"/>
          <a:cs typeface="Arial Unicode MS" pitchFamily="34" charset="-128"/>
        </a:defRPr>
      </a:lvl1pPr>
      <a:lvl2pPr algn="l" defTabSz="895328" rtl="0" eaLnBrk="1" fontAlgn="base" hangingPunct="1">
        <a:spcBef>
          <a:spcPct val="0"/>
        </a:spcBef>
        <a:spcAft>
          <a:spcPct val="0"/>
        </a:spcAft>
        <a:defRPr sz="1900" b="1">
          <a:solidFill>
            <a:schemeClr val="tx2"/>
          </a:solidFill>
          <a:latin typeface="Arial" charset="0"/>
        </a:defRPr>
      </a:lvl2pPr>
      <a:lvl3pPr algn="l" defTabSz="895328" rtl="0" eaLnBrk="1" fontAlgn="base" hangingPunct="1">
        <a:spcBef>
          <a:spcPct val="0"/>
        </a:spcBef>
        <a:spcAft>
          <a:spcPct val="0"/>
        </a:spcAft>
        <a:defRPr sz="1900" b="1">
          <a:solidFill>
            <a:schemeClr val="tx2"/>
          </a:solidFill>
          <a:latin typeface="Arial" charset="0"/>
        </a:defRPr>
      </a:lvl3pPr>
      <a:lvl4pPr algn="l" defTabSz="895328" rtl="0" eaLnBrk="1" fontAlgn="base" hangingPunct="1">
        <a:spcBef>
          <a:spcPct val="0"/>
        </a:spcBef>
        <a:spcAft>
          <a:spcPct val="0"/>
        </a:spcAft>
        <a:defRPr sz="1900" b="1">
          <a:solidFill>
            <a:schemeClr val="tx2"/>
          </a:solidFill>
          <a:latin typeface="Arial" charset="0"/>
        </a:defRPr>
      </a:lvl4pPr>
      <a:lvl5pPr algn="l" defTabSz="895328" rtl="0" eaLnBrk="1" fontAlgn="base" hangingPunct="1">
        <a:spcBef>
          <a:spcPct val="0"/>
        </a:spcBef>
        <a:spcAft>
          <a:spcPct val="0"/>
        </a:spcAft>
        <a:defRPr sz="1900" b="1">
          <a:solidFill>
            <a:schemeClr val="tx2"/>
          </a:solidFill>
          <a:latin typeface="Arial" charset="0"/>
        </a:defRPr>
      </a:lvl5pPr>
      <a:lvl6pPr marL="457189" algn="l" defTabSz="895328" rtl="0" eaLnBrk="1" fontAlgn="base" hangingPunct="1">
        <a:spcBef>
          <a:spcPct val="0"/>
        </a:spcBef>
        <a:spcAft>
          <a:spcPct val="0"/>
        </a:spcAft>
        <a:defRPr sz="1900" b="1">
          <a:solidFill>
            <a:schemeClr val="tx2"/>
          </a:solidFill>
          <a:latin typeface="Arial" charset="0"/>
        </a:defRPr>
      </a:lvl6pPr>
      <a:lvl7pPr marL="914378" algn="l" defTabSz="895328" rtl="0" eaLnBrk="1" fontAlgn="base" hangingPunct="1">
        <a:spcBef>
          <a:spcPct val="0"/>
        </a:spcBef>
        <a:spcAft>
          <a:spcPct val="0"/>
        </a:spcAft>
        <a:defRPr sz="1900" b="1">
          <a:solidFill>
            <a:schemeClr val="tx2"/>
          </a:solidFill>
          <a:latin typeface="Arial" charset="0"/>
        </a:defRPr>
      </a:lvl7pPr>
      <a:lvl8pPr marL="1371566" algn="l" defTabSz="895328" rtl="0" eaLnBrk="1" fontAlgn="base" hangingPunct="1">
        <a:spcBef>
          <a:spcPct val="0"/>
        </a:spcBef>
        <a:spcAft>
          <a:spcPct val="0"/>
        </a:spcAft>
        <a:defRPr sz="1900" b="1">
          <a:solidFill>
            <a:schemeClr val="tx2"/>
          </a:solidFill>
          <a:latin typeface="Arial" charset="0"/>
        </a:defRPr>
      </a:lvl8pPr>
      <a:lvl9pPr marL="1828754" algn="l" defTabSz="895328" rtl="0" eaLnBrk="1" fontAlgn="base" hangingPunct="1">
        <a:spcBef>
          <a:spcPct val="0"/>
        </a:spcBef>
        <a:spcAft>
          <a:spcPct val="0"/>
        </a:spcAft>
        <a:defRPr sz="1900" b="1">
          <a:solidFill>
            <a:schemeClr val="tx2"/>
          </a:solidFill>
          <a:latin typeface="Arial" charset="0"/>
        </a:defRPr>
      </a:lvl9pPr>
    </p:titleStyle>
    <p:bodyStyle>
      <a:lvl1pPr marL="0" indent="0" algn="l" defTabSz="895328"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0" indent="-192083" algn="l" defTabSz="895328"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189" indent="-261932" algn="l" defTabSz="895328"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48" indent="-155571" algn="l" defTabSz="895328"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ext uri="{D42A27DB-BD31-4B8C-83A1-F6EECF244321}">
                <p14:modId xmlns:p14="http://schemas.microsoft.com/office/powerpoint/2010/main" xmlns="" val="3483926611"/>
              </p:ext>
            </p:extLst>
          </p:nvPr>
        </p:nvGraphicFramePr>
        <p:xfrm>
          <a:off x="0" y="1"/>
          <a:ext cx="161984" cy="121481"/>
        </p:xfrm>
        <a:graphic>
          <a:graphicData uri="http://schemas.openxmlformats.org/presentationml/2006/ole">
            <p:oleObj spid="_x0000_s452716"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1"/>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7"/>
            <a:ext cx="71814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457189"/>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7"/>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a:cs typeface="+mn-cs"/>
              </a:rPr>
              <a:t>Unit of measure</a:t>
            </a:r>
          </a:p>
        </p:txBody>
      </p:sp>
      <p:grpSp>
        <p:nvGrpSpPr>
          <p:cNvPr id="3" name="Slide Elements" hidden="1"/>
          <p:cNvGrpSpPr/>
          <p:nvPr/>
        </p:nvGrpSpPr>
        <p:grpSpPr bwMode="auto">
          <a:xfrm>
            <a:off x="417513" y="4270540"/>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48" indent="-107948">
                <a:defRPr/>
              </a:pPr>
              <a:r>
                <a:rPr lang="en-US" sz="1000" dirty="0">
                  <a:solidFill>
                    <a:srgbClr val="124191"/>
                  </a:solidFill>
                  <a:latin typeface="Nokia Pure Text Light"/>
                  <a:ea typeface="ＭＳ Ｐゴシック"/>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189" indent="-457189" defTabSz="895328">
                <a:tabLst>
                  <a:tab pos="460364" algn="l"/>
                </a:tabLst>
              </a:pPr>
              <a:r>
                <a:rPr lang="en-US" sz="1000" dirty="0">
                  <a:solidFill>
                    <a:srgbClr val="124191"/>
                  </a:solidFill>
                  <a:latin typeface="Nokia Pure Text Light"/>
                  <a:ea typeface="ＭＳ Ｐゴシック"/>
                  <a:cs typeface="+mn-cs"/>
                </a:rPr>
                <a:t>Source: Source</a:t>
              </a:r>
            </a:p>
          </p:txBody>
        </p:sp>
      </p:grpSp>
      <p:grpSp>
        <p:nvGrpSpPr>
          <p:cNvPr id="15" name="ACET" hidden="1"/>
          <p:cNvGrpSpPr>
            <a:grpSpLocks/>
          </p:cNvGrpSpPr>
          <p:nvPr/>
        </p:nvGrpSpPr>
        <p:grpSpPr bwMode="auto">
          <a:xfrm>
            <a:off x="2377116" y="1338500"/>
            <a:ext cx="4389768" cy="572176"/>
            <a:chOff x="915" y="559"/>
            <a:chExt cx="2686" cy="47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559"/>
              <a:ext cx="2686" cy="47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defTabSz="457189"/>
              <a:r>
                <a:rPr lang="en-US" sz="1800" b="1" dirty="0">
                  <a:solidFill>
                    <a:srgbClr val="124191"/>
                  </a:solidFill>
                  <a:latin typeface="Nokia Pure Text Light"/>
                  <a:ea typeface="ＭＳ Ｐゴシック"/>
                  <a:cs typeface="+mn-cs"/>
                </a:rPr>
                <a:t>Title</a:t>
              </a:r>
            </a:p>
            <a:p>
              <a:pPr defTabSz="457189"/>
              <a:r>
                <a:rPr lang="en-US" sz="1800"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9" y="323053"/>
            <a:ext cx="760413" cy="996952"/>
            <a:chOff x="4936" y="176"/>
            <a:chExt cx="479" cy="628"/>
          </a:xfrm>
        </p:grpSpPr>
        <p:sp>
          <p:nvSpPr>
            <p:cNvPr id="34" name="Legend1"/>
            <p:cNvSpPr>
              <a:spLocks noChangeArrowheads="1"/>
            </p:cNvSpPr>
            <p:nvPr/>
          </p:nvSpPr>
          <p:spPr bwMode="auto">
            <a:xfrm>
              <a:off x="5096"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6" name="Legend2"/>
            <p:cNvSpPr>
              <a:spLocks noChangeArrowheads="1"/>
            </p:cNvSpPr>
            <p:nvPr/>
          </p:nvSpPr>
          <p:spPr bwMode="auto">
            <a:xfrm>
              <a:off x="5096" y="34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8" name="Legend3"/>
            <p:cNvSpPr>
              <a:spLocks noChangeArrowheads="1"/>
            </p:cNvSpPr>
            <p:nvPr/>
          </p:nvSpPr>
          <p:spPr bwMode="auto">
            <a:xfrm>
              <a:off x="5096" y="517"/>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40" name="Legend4"/>
            <p:cNvSpPr>
              <a:spLocks noChangeArrowheads="1"/>
            </p:cNvSpPr>
            <p:nvPr/>
          </p:nvSpPr>
          <p:spPr bwMode="auto">
            <a:xfrm>
              <a:off x="5096" y="688"/>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42" name="LegendLines" hidden="1"/>
          <p:cNvGrpSpPr>
            <a:grpSpLocks/>
          </p:cNvGrpSpPr>
          <p:nvPr/>
        </p:nvGrpSpPr>
        <p:grpSpPr bwMode="auto">
          <a:xfrm>
            <a:off x="7575554" y="323052"/>
            <a:ext cx="1068388" cy="730253"/>
            <a:chOff x="4750" y="176"/>
            <a:chExt cx="673"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6" name="Legend1"/>
            <p:cNvSpPr>
              <a:spLocks noChangeArrowheads="1"/>
            </p:cNvSpPr>
            <p:nvPr/>
          </p:nvSpPr>
          <p:spPr bwMode="auto">
            <a:xfrm>
              <a:off x="5104"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7" name="Legend2"/>
            <p:cNvSpPr>
              <a:spLocks noChangeArrowheads="1"/>
            </p:cNvSpPr>
            <p:nvPr/>
          </p:nvSpPr>
          <p:spPr bwMode="auto">
            <a:xfrm>
              <a:off x="5104" y="344"/>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8" name="Legend3"/>
            <p:cNvSpPr>
              <a:spLocks noChangeArrowheads="1"/>
            </p:cNvSpPr>
            <p:nvPr/>
          </p:nvSpPr>
          <p:spPr bwMode="auto">
            <a:xfrm>
              <a:off x="5104" y="520"/>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grpSp>
        <p:nvGrpSpPr>
          <p:cNvPr id="49" name="McKSticker" hidden="1"/>
          <p:cNvGrpSpPr/>
          <p:nvPr/>
        </p:nvGrpSpPr>
        <p:grpSpPr bwMode="auto">
          <a:xfrm>
            <a:off x="7726538" y="323053"/>
            <a:ext cx="920573" cy="212366"/>
            <a:chOff x="7820203" y="285750"/>
            <a:chExt cx="920573" cy="212366"/>
          </a:xfrm>
        </p:grpSpPr>
        <p:sp>
          <p:nvSpPr>
            <p:cNvPr id="50" name="StickerRectangle"/>
            <p:cNvSpPr>
              <a:spLocks noChangeArrowheads="1"/>
            </p:cNvSpPr>
            <p:nvPr/>
          </p:nvSpPr>
          <p:spPr bwMode="auto">
            <a:xfrm>
              <a:off x="7820203" y="285750"/>
              <a:ext cx="920573"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28">
                <a:buClr>
                  <a:srgbClr val="124191"/>
                </a:buClr>
              </a:pPr>
              <a:r>
                <a:rPr lang="en-US" sz="1200" dirty="0">
                  <a:solidFill>
                    <a:srgbClr val="808080"/>
                  </a:solidFill>
                  <a:latin typeface="Nokia Pure Text Light"/>
                  <a:ea typeface="ＭＳ Ｐゴシック"/>
                  <a:cs typeface="+mn-cs"/>
                </a:rPr>
                <a:t>PRELIMINARY</a:t>
              </a:r>
            </a:p>
          </p:txBody>
        </p:sp>
        <p:cxnSp>
          <p:nvCxnSpPr>
            <p:cNvPr id="51" name="AutoShape 31"/>
            <p:cNvCxnSpPr>
              <a:cxnSpLocks noChangeShapeType="1"/>
              <a:stCxn id="50" idx="2"/>
              <a:endCxn id="50" idx="4"/>
            </p:cNvCxnSpPr>
            <p:nvPr/>
          </p:nvCxnSpPr>
          <p:spPr bwMode="auto">
            <a:xfrm>
              <a:off x="7820203"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0203" y="498116"/>
              <a:ext cx="920573"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8" y="323053"/>
            <a:ext cx="827224" cy="1306516"/>
            <a:chOff x="6655594" y="273840"/>
            <a:chExt cx="827223"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sp>
          <p:nvSpPr>
            <p:cNvPr id="58" name="Legend1"/>
            <p:cNvSpPr>
              <a:spLocks noChangeArrowheads="1"/>
            </p:cNvSpPr>
            <p:nvPr/>
          </p:nvSpPr>
          <p:spPr bwMode="auto">
            <a:xfrm>
              <a:off x="6976269" y="28654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59" name="Legend2"/>
            <p:cNvSpPr>
              <a:spLocks noChangeArrowheads="1"/>
            </p:cNvSpPr>
            <p:nvPr/>
          </p:nvSpPr>
          <p:spPr bwMode="auto">
            <a:xfrm>
              <a:off x="6976269" y="561178"/>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0" name="Legend3"/>
            <p:cNvSpPr>
              <a:spLocks noChangeArrowheads="1"/>
            </p:cNvSpPr>
            <p:nvPr/>
          </p:nvSpPr>
          <p:spPr bwMode="auto">
            <a:xfrm>
              <a:off x="6976269" y="835817"/>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1" name="Legend4"/>
            <p:cNvSpPr>
              <a:spLocks noChangeArrowheads="1"/>
            </p:cNvSpPr>
            <p:nvPr/>
          </p:nvSpPr>
          <p:spPr bwMode="auto">
            <a:xfrm>
              <a:off x="6976269" y="110728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2" name="Legend5"/>
            <p:cNvSpPr>
              <a:spLocks noChangeArrowheads="1"/>
            </p:cNvSpPr>
            <p:nvPr/>
          </p:nvSpPr>
          <p:spPr bwMode="auto">
            <a:xfrm>
              <a:off x="6976269" y="1383505"/>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grpSp>
        <p:nvGrpSpPr>
          <p:cNvPr id="74" name="McK Moon" hidden="1"/>
          <p:cNvGrpSpPr>
            <a:grpSpLocks/>
          </p:cNvGrpSpPr>
          <p:nvPr>
            <p:custDataLst>
              <p:tags r:id="rId6"/>
            </p:custDataLst>
          </p:nvPr>
        </p:nvGrpSpPr>
        <p:grpSpPr bwMode="auto">
          <a:xfrm>
            <a:off x="6918567" y="871537"/>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grpSp>
      <p:sp>
        <p:nvSpPr>
          <p:cNvPr id="77" name="TextBox 76"/>
          <p:cNvSpPr txBox="1"/>
          <p:nvPr/>
        </p:nvSpPr>
        <p:spPr bwMode="auto">
          <a:xfrm>
            <a:off x="417513" y="4977602"/>
            <a:ext cx="8061502" cy="92333"/>
          </a:xfrm>
          <a:prstGeom prst="rect">
            <a:avLst/>
          </a:prstGeom>
          <a:noFill/>
        </p:spPr>
        <p:txBody>
          <a:bodyPr wrap="none" lIns="0" tIns="0" rIns="0" bIns="0">
            <a:spAutoFit/>
          </a:bodyPr>
          <a:lstStyle/>
          <a:p>
            <a:pPr defTabSz="457189"/>
            <a:r>
              <a:rPr lang="en-US" sz="600" dirty="0">
                <a:solidFill>
                  <a:srgbClr val="124191"/>
                </a:solidFill>
                <a:latin typeface="Nokia Pure Text Light"/>
                <a:ea typeface="ＭＳ Ｐゴシック"/>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defTabSz="457189"/>
            <a:fld id="{42C328C1-A84F-4A39-A664-DBA00541A8C6}" type="slidenum">
              <a:rPr lang="en-US" sz="800" smtClean="0">
                <a:solidFill>
                  <a:srgbClr val="124191"/>
                </a:solidFill>
                <a:ea typeface="ＭＳ Ｐゴシック"/>
                <a:cs typeface="+mn-cs"/>
              </a:rPr>
              <a:pPr defTabSz="457189"/>
              <a:t>‹#›</a:t>
            </a:fld>
            <a:endParaRPr lang="en-US" sz="800" dirty="0">
              <a:solidFill>
                <a:srgbClr val="124191"/>
              </a:solidFill>
              <a:ea typeface="ＭＳ Ｐゴシック"/>
              <a:cs typeface="+mn-cs"/>
            </a:endParaRPr>
          </a:p>
        </p:txBody>
      </p:sp>
      <p:sp>
        <p:nvSpPr>
          <p:cNvPr id="81" name="TextBox 80"/>
          <p:cNvSpPr txBox="1"/>
          <p:nvPr/>
        </p:nvSpPr>
        <p:spPr bwMode="auto">
          <a:xfrm>
            <a:off x="417514" y="4837902"/>
            <a:ext cx="5337968" cy="123111"/>
          </a:xfrm>
          <a:prstGeom prst="rect">
            <a:avLst/>
          </a:prstGeom>
          <a:noFill/>
        </p:spPr>
        <p:txBody>
          <a:bodyPr wrap="square" lIns="0" tIns="0" rIns="0" bIns="0">
            <a:spAutoFit/>
          </a:bodyPr>
          <a:lstStyle/>
          <a:p>
            <a:pPr defTabSz="457189">
              <a:defRPr/>
            </a:pPr>
            <a:r>
              <a:rPr lang="en-US" sz="800" dirty="0">
                <a:solidFill>
                  <a:srgbClr val="124191"/>
                </a:solidFill>
                <a:latin typeface="Nokia Pure Text Light"/>
                <a:ea typeface="ＭＳ Ｐゴシック"/>
                <a:cs typeface="Arial" charset="0"/>
              </a:rPr>
              <a:t>Confidential</a:t>
            </a:r>
          </a:p>
        </p:txBody>
      </p:sp>
      <p:sp>
        <p:nvSpPr>
          <p:cNvPr id="82" name="TextBox 81"/>
          <p:cNvSpPr txBox="1"/>
          <p:nvPr/>
        </p:nvSpPr>
        <p:spPr bwMode="auto">
          <a:xfrm>
            <a:off x="744992" y="4700755"/>
            <a:ext cx="785471" cy="123111"/>
          </a:xfrm>
          <a:prstGeom prst="rect">
            <a:avLst/>
          </a:prstGeom>
          <a:noFill/>
        </p:spPr>
        <p:txBody>
          <a:bodyPr wrap="none" lIns="0" tIns="0" rIns="0" bIns="0">
            <a:spAutoFit/>
          </a:bodyPr>
          <a:lstStyle/>
          <a:p>
            <a:pPr defTabSz="457189"/>
            <a:r>
              <a:rPr lang="pt-BR" sz="800" dirty="0">
                <a:solidFill>
                  <a:srgbClr val="124191"/>
                </a:solidFill>
                <a:latin typeface="Nokia Pure Text Light"/>
                <a:ea typeface="ＭＳ Ｐゴシック"/>
                <a:cs typeface="Arial" charset="0"/>
              </a:rPr>
              <a:t>© Nokia 2016      </a:t>
            </a:r>
            <a:endParaRPr lang="en-GB" sz="800" dirty="0">
              <a:solidFill>
                <a:srgbClr val="124191"/>
              </a:solidFill>
              <a:latin typeface="Nokia Pure Text Light"/>
              <a:ea typeface="ＭＳ Ｐゴシック"/>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9"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2640528775"/>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Lst>
  <p:hf sldNum="0" hdr="0" ftr="0" dt="0"/>
  <p:txStyles>
    <p:titleStyle>
      <a:lvl1pPr algn="l" defTabSz="895328" rtl="0" eaLnBrk="1" fontAlgn="base" hangingPunct="1">
        <a:spcBef>
          <a:spcPct val="0"/>
        </a:spcBef>
        <a:spcAft>
          <a:spcPct val="0"/>
        </a:spcAft>
        <a:tabLst>
          <a:tab pos="269868" algn="l"/>
        </a:tabLst>
        <a:defRPr sz="1800" b="1" baseline="0">
          <a:solidFill>
            <a:schemeClr val="accent2"/>
          </a:solidFill>
          <a:latin typeface="+mj-lt"/>
          <a:ea typeface="Arial Unicode MS" pitchFamily="34" charset="-128"/>
          <a:cs typeface="Arial Unicode MS" pitchFamily="34" charset="-128"/>
        </a:defRPr>
      </a:lvl1pPr>
      <a:lvl2pPr algn="l" defTabSz="895328" rtl="0" eaLnBrk="1" fontAlgn="base" hangingPunct="1">
        <a:spcBef>
          <a:spcPct val="0"/>
        </a:spcBef>
        <a:spcAft>
          <a:spcPct val="0"/>
        </a:spcAft>
        <a:defRPr sz="1900" b="1">
          <a:solidFill>
            <a:schemeClr val="tx2"/>
          </a:solidFill>
          <a:latin typeface="Arial" charset="0"/>
        </a:defRPr>
      </a:lvl2pPr>
      <a:lvl3pPr algn="l" defTabSz="895328" rtl="0" eaLnBrk="1" fontAlgn="base" hangingPunct="1">
        <a:spcBef>
          <a:spcPct val="0"/>
        </a:spcBef>
        <a:spcAft>
          <a:spcPct val="0"/>
        </a:spcAft>
        <a:defRPr sz="1900" b="1">
          <a:solidFill>
            <a:schemeClr val="tx2"/>
          </a:solidFill>
          <a:latin typeface="Arial" charset="0"/>
        </a:defRPr>
      </a:lvl3pPr>
      <a:lvl4pPr algn="l" defTabSz="895328" rtl="0" eaLnBrk="1" fontAlgn="base" hangingPunct="1">
        <a:spcBef>
          <a:spcPct val="0"/>
        </a:spcBef>
        <a:spcAft>
          <a:spcPct val="0"/>
        </a:spcAft>
        <a:defRPr sz="1900" b="1">
          <a:solidFill>
            <a:schemeClr val="tx2"/>
          </a:solidFill>
          <a:latin typeface="Arial" charset="0"/>
        </a:defRPr>
      </a:lvl4pPr>
      <a:lvl5pPr algn="l" defTabSz="895328" rtl="0" eaLnBrk="1" fontAlgn="base" hangingPunct="1">
        <a:spcBef>
          <a:spcPct val="0"/>
        </a:spcBef>
        <a:spcAft>
          <a:spcPct val="0"/>
        </a:spcAft>
        <a:defRPr sz="1900" b="1">
          <a:solidFill>
            <a:schemeClr val="tx2"/>
          </a:solidFill>
          <a:latin typeface="Arial" charset="0"/>
        </a:defRPr>
      </a:lvl5pPr>
      <a:lvl6pPr marL="457189" algn="l" defTabSz="895328" rtl="0" eaLnBrk="1" fontAlgn="base" hangingPunct="1">
        <a:spcBef>
          <a:spcPct val="0"/>
        </a:spcBef>
        <a:spcAft>
          <a:spcPct val="0"/>
        </a:spcAft>
        <a:defRPr sz="1900" b="1">
          <a:solidFill>
            <a:schemeClr val="tx2"/>
          </a:solidFill>
          <a:latin typeface="Arial" charset="0"/>
        </a:defRPr>
      </a:lvl6pPr>
      <a:lvl7pPr marL="914378" algn="l" defTabSz="895328" rtl="0" eaLnBrk="1" fontAlgn="base" hangingPunct="1">
        <a:spcBef>
          <a:spcPct val="0"/>
        </a:spcBef>
        <a:spcAft>
          <a:spcPct val="0"/>
        </a:spcAft>
        <a:defRPr sz="1900" b="1">
          <a:solidFill>
            <a:schemeClr val="tx2"/>
          </a:solidFill>
          <a:latin typeface="Arial" charset="0"/>
        </a:defRPr>
      </a:lvl7pPr>
      <a:lvl8pPr marL="1371566" algn="l" defTabSz="895328" rtl="0" eaLnBrk="1" fontAlgn="base" hangingPunct="1">
        <a:spcBef>
          <a:spcPct val="0"/>
        </a:spcBef>
        <a:spcAft>
          <a:spcPct val="0"/>
        </a:spcAft>
        <a:defRPr sz="1900" b="1">
          <a:solidFill>
            <a:schemeClr val="tx2"/>
          </a:solidFill>
          <a:latin typeface="Arial" charset="0"/>
        </a:defRPr>
      </a:lvl8pPr>
      <a:lvl9pPr marL="1828754" algn="l" defTabSz="895328" rtl="0" eaLnBrk="1" fontAlgn="base" hangingPunct="1">
        <a:spcBef>
          <a:spcPct val="0"/>
        </a:spcBef>
        <a:spcAft>
          <a:spcPct val="0"/>
        </a:spcAft>
        <a:defRPr sz="1900" b="1">
          <a:solidFill>
            <a:schemeClr val="tx2"/>
          </a:solidFill>
          <a:latin typeface="Arial" charset="0"/>
        </a:defRPr>
      </a:lvl9pPr>
    </p:titleStyle>
    <p:bodyStyle>
      <a:lvl1pPr marL="0" indent="0" algn="l" defTabSz="895328"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0" indent="-192083" algn="l" defTabSz="895328"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189" indent="-261932" algn="l" defTabSz="895328"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48" indent="-155571" algn="l" defTabSz="895328"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56792"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3290674823"/>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66006"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704608850"/>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70101"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2674340270"/>
      </p:ext>
    </p:extLst>
  </p:cSld>
  <p:clrMap bg1="lt1" tx1="dk1" bg2="lt2" tx2="dk2" accent1="accent1" accent2="accent2" accent3="accent3" accent4="accent4" accent5="accent5" accent6="accent6" hlink="hlink" folHlink="folHlink"/>
  <p:sldLayoutIdLst>
    <p:sldLayoutId id="2147484119" r:id="rId1"/>
    <p:sldLayoutId id="2147484120" r:id="rId2"/>
    <p:sldLayoutId id="2147484121"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77268"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2455156115"/>
      </p:ext>
    </p:extLst>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1"/>
          <a:ext cx="161984" cy="121481"/>
        </p:xfrm>
        <a:graphic>
          <a:graphicData uri="http://schemas.openxmlformats.org/presentationml/2006/ole">
            <p:oleObj spid="_x0000_s484418"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1"/>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7"/>
            <a:ext cx="71814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457189"/>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7"/>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a:cs typeface="+mn-cs"/>
              </a:rPr>
              <a:t>Unit of measure</a:t>
            </a:r>
          </a:p>
        </p:txBody>
      </p:sp>
      <p:grpSp>
        <p:nvGrpSpPr>
          <p:cNvPr id="3" name="Slide Elements" hidden="1"/>
          <p:cNvGrpSpPr/>
          <p:nvPr/>
        </p:nvGrpSpPr>
        <p:grpSpPr bwMode="auto">
          <a:xfrm>
            <a:off x="417513" y="4270540"/>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48" indent="-107948">
                <a:defRPr/>
              </a:pPr>
              <a:r>
                <a:rPr lang="en-US" sz="1000" dirty="0">
                  <a:solidFill>
                    <a:srgbClr val="124191"/>
                  </a:solidFill>
                  <a:latin typeface="Nokia Pure Text Light"/>
                  <a:ea typeface="ＭＳ Ｐゴシック"/>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189" indent="-457189" defTabSz="895328">
                <a:tabLst>
                  <a:tab pos="460364" algn="l"/>
                </a:tabLst>
              </a:pPr>
              <a:r>
                <a:rPr lang="en-US" sz="1000" dirty="0">
                  <a:solidFill>
                    <a:srgbClr val="124191"/>
                  </a:solidFill>
                  <a:latin typeface="Nokia Pure Text Light"/>
                  <a:ea typeface="ＭＳ Ｐゴシック"/>
                  <a:cs typeface="+mn-cs"/>
                </a:rPr>
                <a:t>Source: Source</a:t>
              </a:r>
            </a:p>
          </p:txBody>
        </p:sp>
      </p:grpSp>
      <p:grpSp>
        <p:nvGrpSpPr>
          <p:cNvPr id="15" name="ACET" hidden="1"/>
          <p:cNvGrpSpPr>
            <a:grpSpLocks/>
          </p:cNvGrpSpPr>
          <p:nvPr/>
        </p:nvGrpSpPr>
        <p:grpSpPr bwMode="auto">
          <a:xfrm>
            <a:off x="2377116" y="1338500"/>
            <a:ext cx="4389768" cy="572176"/>
            <a:chOff x="915" y="559"/>
            <a:chExt cx="2686" cy="47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559"/>
              <a:ext cx="2686" cy="47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defTabSz="457189"/>
              <a:r>
                <a:rPr lang="en-US" b="1" dirty="0">
                  <a:solidFill>
                    <a:srgbClr val="124191"/>
                  </a:solidFill>
                  <a:latin typeface="Nokia Pure Text Light"/>
                  <a:ea typeface="ＭＳ Ｐゴシック"/>
                  <a:cs typeface="+mn-cs"/>
                </a:rPr>
                <a:t>Title</a:t>
              </a:r>
            </a:p>
            <a:p>
              <a:pPr defTabSz="457189"/>
              <a:r>
                <a:rPr lang="en-US"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9" y="323053"/>
            <a:ext cx="760413" cy="996952"/>
            <a:chOff x="4936" y="176"/>
            <a:chExt cx="479" cy="628"/>
          </a:xfrm>
        </p:grpSpPr>
        <p:sp>
          <p:nvSpPr>
            <p:cNvPr id="34" name="Legend1"/>
            <p:cNvSpPr>
              <a:spLocks noChangeArrowheads="1"/>
            </p:cNvSpPr>
            <p:nvPr/>
          </p:nvSpPr>
          <p:spPr bwMode="auto">
            <a:xfrm>
              <a:off x="5096"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6" name="Legend2"/>
            <p:cNvSpPr>
              <a:spLocks noChangeArrowheads="1"/>
            </p:cNvSpPr>
            <p:nvPr/>
          </p:nvSpPr>
          <p:spPr bwMode="auto">
            <a:xfrm>
              <a:off x="5096" y="34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8" name="Legend3"/>
            <p:cNvSpPr>
              <a:spLocks noChangeArrowheads="1"/>
            </p:cNvSpPr>
            <p:nvPr/>
          </p:nvSpPr>
          <p:spPr bwMode="auto">
            <a:xfrm>
              <a:off x="5096" y="517"/>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40" name="Legend4"/>
            <p:cNvSpPr>
              <a:spLocks noChangeArrowheads="1"/>
            </p:cNvSpPr>
            <p:nvPr/>
          </p:nvSpPr>
          <p:spPr bwMode="auto">
            <a:xfrm>
              <a:off x="5096" y="688"/>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42" name="LegendLines" hidden="1"/>
          <p:cNvGrpSpPr>
            <a:grpSpLocks/>
          </p:cNvGrpSpPr>
          <p:nvPr/>
        </p:nvGrpSpPr>
        <p:grpSpPr bwMode="auto">
          <a:xfrm>
            <a:off x="7575554" y="323052"/>
            <a:ext cx="1068388" cy="730253"/>
            <a:chOff x="4750" y="176"/>
            <a:chExt cx="673"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6" name="Legend1"/>
            <p:cNvSpPr>
              <a:spLocks noChangeArrowheads="1"/>
            </p:cNvSpPr>
            <p:nvPr/>
          </p:nvSpPr>
          <p:spPr bwMode="auto">
            <a:xfrm>
              <a:off x="5104"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7" name="Legend2"/>
            <p:cNvSpPr>
              <a:spLocks noChangeArrowheads="1"/>
            </p:cNvSpPr>
            <p:nvPr/>
          </p:nvSpPr>
          <p:spPr bwMode="auto">
            <a:xfrm>
              <a:off x="5104" y="344"/>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8" name="Legend3"/>
            <p:cNvSpPr>
              <a:spLocks noChangeArrowheads="1"/>
            </p:cNvSpPr>
            <p:nvPr/>
          </p:nvSpPr>
          <p:spPr bwMode="auto">
            <a:xfrm>
              <a:off x="5104" y="520"/>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grpSp>
        <p:nvGrpSpPr>
          <p:cNvPr id="49" name="McKSticker" hidden="1"/>
          <p:cNvGrpSpPr/>
          <p:nvPr/>
        </p:nvGrpSpPr>
        <p:grpSpPr bwMode="auto">
          <a:xfrm>
            <a:off x="7726538" y="323053"/>
            <a:ext cx="920573" cy="212366"/>
            <a:chOff x="7820203" y="285750"/>
            <a:chExt cx="920573" cy="212366"/>
          </a:xfrm>
        </p:grpSpPr>
        <p:sp>
          <p:nvSpPr>
            <p:cNvPr id="50" name="StickerRectangle"/>
            <p:cNvSpPr>
              <a:spLocks noChangeArrowheads="1"/>
            </p:cNvSpPr>
            <p:nvPr/>
          </p:nvSpPr>
          <p:spPr bwMode="auto">
            <a:xfrm>
              <a:off x="7820203" y="285750"/>
              <a:ext cx="920573"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28">
                <a:buClr>
                  <a:srgbClr val="124191"/>
                </a:buClr>
              </a:pPr>
              <a:r>
                <a:rPr lang="en-US" sz="1200" dirty="0">
                  <a:solidFill>
                    <a:srgbClr val="808080"/>
                  </a:solidFill>
                  <a:latin typeface="Nokia Pure Text Light"/>
                  <a:ea typeface="ＭＳ Ｐゴシック"/>
                  <a:cs typeface="+mn-cs"/>
                </a:rPr>
                <a:t>PRELIMINARY</a:t>
              </a:r>
            </a:p>
          </p:txBody>
        </p:sp>
        <p:cxnSp>
          <p:nvCxnSpPr>
            <p:cNvPr id="51" name="AutoShape 31"/>
            <p:cNvCxnSpPr>
              <a:cxnSpLocks noChangeShapeType="1"/>
              <a:stCxn id="50" idx="2"/>
              <a:endCxn id="50" idx="4"/>
            </p:cNvCxnSpPr>
            <p:nvPr/>
          </p:nvCxnSpPr>
          <p:spPr bwMode="auto">
            <a:xfrm>
              <a:off x="7820203"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0203" y="498116"/>
              <a:ext cx="920573"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8" y="323053"/>
            <a:ext cx="827224" cy="1306516"/>
            <a:chOff x="6655594" y="273840"/>
            <a:chExt cx="827223"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sp>
          <p:nvSpPr>
            <p:cNvPr id="58" name="Legend1"/>
            <p:cNvSpPr>
              <a:spLocks noChangeArrowheads="1"/>
            </p:cNvSpPr>
            <p:nvPr/>
          </p:nvSpPr>
          <p:spPr bwMode="auto">
            <a:xfrm>
              <a:off x="6976269" y="28654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59" name="Legend2"/>
            <p:cNvSpPr>
              <a:spLocks noChangeArrowheads="1"/>
            </p:cNvSpPr>
            <p:nvPr/>
          </p:nvSpPr>
          <p:spPr bwMode="auto">
            <a:xfrm>
              <a:off x="6976269" y="561178"/>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0" name="Legend3"/>
            <p:cNvSpPr>
              <a:spLocks noChangeArrowheads="1"/>
            </p:cNvSpPr>
            <p:nvPr/>
          </p:nvSpPr>
          <p:spPr bwMode="auto">
            <a:xfrm>
              <a:off x="6976269" y="835817"/>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1" name="Legend4"/>
            <p:cNvSpPr>
              <a:spLocks noChangeArrowheads="1"/>
            </p:cNvSpPr>
            <p:nvPr/>
          </p:nvSpPr>
          <p:spPr bwMode="auto">
            <a:xfrm>
              <a:off x="6976269" y="110728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2" name="Legend5"/>
            <p:cNvSpPr>
              <a:spLocks noChangeArrowheads="1"/>
            </p:cNvSpPr>
            <p:nvPr/>
          </p:nvSpPr>
          <p:spPr bwMode="auto">
            <a:xfrm>
              <a:off x="6976269" y="1383505"/>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grpSp>
        <p:nvGrpSpPr>
          <p:cNvPr id="74" name="McK Moon" hidden="1"/>
          <p:cNvGrpSpPr>
            <a:grpSpLocks/>
          </p:cNvGrpSpPr>
          <p:nvPr>
            <p:custDataLst>
              <p:tags r:id="rId6"/>
            </p:custDataLst>
          </p:nvPr>
        </p:nvGrpSpPr>
        <p:grpSpPr bwMode="auto">
          <a:xfrm>
            <a:off x="6918567" y="871537"/>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dirty="0">
                <a:solidFill>
                  <a:srgbClr val="124191"/>
                </a:solidFill>
                <a:ea typeface="ＭＳ Ｐゴシック"/>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dirty="0">
                <a:solidFill>
                  <a:srgbClr val="124191"/>
                </a:solidFill>
                <a:ea typeface="ＭＳ Ｐゴシック"/>
                <a:cs typeface="+mn-cs"/>
              </a:endParaRPr>
            </a:p>
          </p:txBody>
        </p:sp>
      </p:grpSp>
      <p:sp>
        <p:nvSpPr>
          <p:cNvPr id="77" name="TextBox 76"/>
          <p:cNvSpPr txBox="1"/>
          <p:nvPr/>
        </p:nvSpPr>
        <p:spPr bwMode="auto">
          <a:xfrm>
            <a:off x="417513" y="4977602"/>
            <a:ext cx="8061502" cy="92333"/>
          </a:xfrm>
          <a:prstGeom prst="rect">
            <a:avLst/>
          </a:prstGeom>
          <a:noFill/>
        </p:spPr>
        <p:txBody>
          <a:bodyPr wrap="none" lIns="0" tIns="0" rIns="0" bIns="0">
            <a:spAutoFit/>
          </a:bodyPr>
          <a:lstStyle/>
          <a:p>
            <a:pPr defTabSz="457189"/>
            <a:r>
              <a:rPr lang="en-US" sz="600" dirty="0">
                <a:solidFill>
                  <a:srgbClr val="124191"/>
                </a:solidFill>
                <a:latin typeface="Nokia Pure Text Light"/>
                <a:ea typeface="ＭＳ Ｐゴシック"/>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defTabSz="457189"/>
            <a:fld id="{42C328C1-A84F-4A39-A664-DBA00541A8C6}" type="slidenum">
              <a:rPr lang="en-US" sz="800" smtClean="0">
                <a:solidFill>
                  <a:srgbClr val="124191"/>
                </a:solidFill>
                <a:ea typeface="ＭＳ Ｐゴシック"/>
                <a:cs typeface="+mn-cs"/>
              </a:rPr>
              <a:pPr defTabSz="457189"/>
              <a:t>‹#›</a:t>
            </a:fld>
            <a:endParaRPr lang="en-US" sz="800" dirty="0">
              <a:solidFill>
                <a:srgbClr val="124191"/>
              </a:solidFill>
              <a:ea typeface="ＭＳ Ｐゴシック"/>
              <a:cs typeface="+mn-cs"/>
            </a:endParaRPr>
          </a:p>
        </p:txBody>
      </p:sp>
      <p:sp>
        <p:nvSpPr>
          <p:cNvPr id="81" name="TextBox 80"/>
          <p:cNvSpPr txBox="1"/>
          <p:nvPr/>
        </p:nvSpPr>
        <p:spPr bwMode="auto">
          <a:xfrm>
            <a:off x="417514" y="4837902"/>
            <a:ext cx="5337968" cy="123111"/>
          </a:xfrm>
          <a:prstGeom prst="rect">
            <a:avLst/>
          </a:prstGeom>
          <a:noFill/>
        </p:spPr>
        <p:txBody>
          <a:bodyPr wrap="square" lIns="0" tIns="0" rIns="0" bIns="0">
            <a:spAutoFit/>
          </a:bodyPr>
          <a:lstStyle/>
          <a:p>
            <a:pPr defTabSz="457189">
              <a:defRPr/>
            </a:pPr>
            <a:r>
              <a:rPr lang="en-US" sz="800" dirty="0">
                <a:solidFill>
                  <a:srgbClr val="124191"/>
                </a:solidFill>
                <a:latin typeface="Nokia Pure Text Light"/>
                <a:ea typeface="ＭＳ Ｐゴシック"/>
                <a:cs typeface="Arial" charset="0"/>
              </a:rPr>
              <a:t>Confidential</a:t>
            </a:r>
          </a:p>
        </p:txBody>
      </p:sp>
      <p:sp>
        <p:nvSpPr>
          <p:cNvPr id="82" name="TextBox 81"/>
          <p:cNvSpPr txBox="1"/>
          <p:nvPr/>
        </p:nvSpPr>
        <p:spPr bwMode="auto">
          <a:xfrm>
            <a:off x="744992" y="4700755"/>
            <a:ext cx="785471" cy="123111"/>
          </a:xfrm>
          <a:prstGeom prst="rect">
            <a:avLst/>
          </a:prstGeom>
          <a:noFill/>
        </p:spPr>
        <p:txBody>
          <a:bodyPr wrap="none" lIns="0" tIns="0" rIns="0" bIns="0">
            <a:spAutoFit/>
          </a:bodyPr>
          <a:lstStyle/>
          <a:p>
            <a:pPr defTabSz="457189"/>
            <a:r>
              <a:rPr lang="pt-BR" sz="800" dirty="0">
                <a:solidFill>
                  <a:srgbClr val="124191"/>
                </a:solidFill>
                <a:latin typeface="Nokia Pure Text Light"/>
                <a:ea typeface="ＭＳ Ｐゴシック"/>
                <a:cs typeface="Arial" charset="0"/>
              </a:rPr>
              <a:t>© Nokia 2016      </a:t>
            </a:r>
            <a:endParaRPr lang="en-GB" sz="800" dirty="0">
              <a:solidFill>
                <a:srgbClr val="124191"/>
              </a:solidFill>
              <a:latin typeface="Nokia Pure Text Light"/>
              <a:ea typeface="ＭＳ Ｐゴシック"/>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9"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3586873333"/>
      </p:ext>
    </p:extLst>
  </p:cSld>
  <p:clrMap bg1="lt1" tx1="dk1" bg2="lt2" tx2="dk2" accent1="accent1" accent2="accent2" accent3="accent3" accent4="accent4" accent5="accent5" accent6="accent6" hlink="hlink" folHlink="folHlink"/>
  <p:sldLayoutIdLst>
    <p:sldLayoutId id="2147484127" r:id="rId1"/>
    <p:sldLayoutId id="2147484128" r:id="rId2"/>
    <p:sldLayoutId id="2147484129" r:id="rId3"/>
  </p:sldLayoutIdLst>
  <p:hf sldNum="0" hdr="0" ftr="0" dt="0"/>
  <p:txStyles>
    <p:titleStyle>
      <a:lvl1pPr algn="l" defTabSz="895328" rtl="0" eaLnBrk="1" fontAlgn="base" hangingPunct="1">
        <a:spcBef>
          <a:spcPct val="0"/>
        </a:spcBef>
        <a:spcAft>
          <a:spcPct val="0"/>
        </a:spcAft>
        <a:tabLst>
          <a:tab pos="269868" algn="l"/>
        </a:tabLst>
        <a:defRPr sz="1800" b="1" baseline="0">
          <a:solidFill>
            <a:schemeClr val="accent2"/>
          </a:solidFill>
          <a:latin typeface="+mj-lt"/>
          <a:ea typeface="Arial Unicode MS" pitchFamily="34" charset="-128"/>
          <a:cs typeface="Arial Unicode MS" pitchFamily="34" charset="-128"/>
        </a:defRPr>
      </a:lvl1pPr>
      <a:lvl2pPr algn="l" defTabSz="895328" rtl="0" eaLnBrk="1" fontAlgn="base" hangingPunct="1">
        <a:spcBef>
          <a:spcPct val="0"/>
        </a:spcBef>
        <a:spcAft>
          <a:spcPct val="0"/>
        </a:spcAft>
        <a:defRPr sz="1900" b="1">
          <a:solidFill>
            <a:schemeClr val="tx2"/>
          </a:solidFill>
          <a:latin typeface="Arial" charset="0"/>
        </a:defRPr>
      </a:lvl2pPr>
      <a:lvl3pPr algn="l" defTabSz="895328" rtl="0" eaLnBrk="1" fontAlgn="base" hangingPunct="1">
        <a:spcBef>
          <a:spcPct val="0"/>
        </a:spcBef>
        <a:spcAft>
          <a:spcPct val="0"/>
        </a:spcAft>
        <a:defRPr sz="1900" b="1">
          <a:solidFill>
            <a:schemeClr val="tx2"/>
          </a:solidFill>
          <a:latin typeface="Arial" charset="0"/>
        </a:defRPr>
      </a:lvl3pPr>
      <a:lvl4pPr algn="l" defTabSz="895328" rtl="0" eaLnBrk="1" fontAlgn="base" hangingPunct="1">
        <a:spcBef>
          <a:spcPct val="0"/>
        </a:spcBef>
        <a:spcAft>
          <a:spcPct val="0"/>
        </a:spcAft>
        <a:defRPr sz="1900" b="1">
          <a:solidFill>
            <a:schemeClr val="tx2"/>
          </a:solidFill>
          <a:latin typeface="Arial" charset="0"/>
        </a:defRPr>
      </a:lvl4pPr>
      <a:lvl5pPr algn="l" defTabSz="895328" rtl="0" eaLnBrk="1" fontAlgn="base" hangingPunct="1">
        <a:spcBef>
          <a:spcPct val="0"/>
        </a:spcBef>
        <a:spcAft>
          <a:spcPct val="0"/>
        </a:spcAft>
        <a:defRPr sz="1900" b="1">
          <a:solidFill>
            <a:schemeClr val="tx2"/>
          </a:solidFill>
          <a:latin typeface="Arial" charset="0"/>
        </a:defRPr>
      </a:lvl5pPr>
      <a:lvl6pPr marL="457189" algn="l" defTabSz="895328" rtl="0" eaLnBrk="1" fontAlgn="base" hangingPunct="1">
        <a:spcBef>
          <a:spcPct val="0"/>
        </a:spcBef>
        <a:spcAft>
          <a:spcPct val="0"/>
        </a:spcAft>
        <a:defRPr sz="1900" b="1">
          <a:solidFill>
            <a:schemeClr val="tx2"/>
          </a:solidFill>
          <a:latin typeface="Arial" charset="0"/>
        </a:defRPr>
      </a:lvl6pPr>
      <a:lvl7pPr marL="914378" algn="l" defTabSz="895328" rtl="0" eaLnBrk="1" fontAlgn="base" hangingPunct="1">
        <a:spcBef>
          <a:spcPct val="0"/>
        </a:spcBef>
        <a:spcAft>
          <a:spcPct val="0"/>
        </a:spcAft>
        <a:defRPr sz="1900" b="1">
          <a:solidFill>
            <a:schemeClr val="tx2"/>
          </a:solidFill>
          <a:latin typeface="Arial" charset="0"/>
        </a:defRPr>
      </a:lvl7pPr>
      <a:lvl8pPr marL="1371566" algn="l" defTabSz="895328" rtl="0" eaLnBrk="1" fontAlgn="base" hangingPunct="1">
        <a:spcBef>
          <a:spcPct val="0"/>
        </a:spcBef>
        <a:spcAft>
          <a:spcPct val="0"/>
        </a:spcAft>
        <a:defRPr sz="1900" b="1">
          <a:solidFill>
            <a:schemeClr val="tx2"/>
          </a:solidFill>
          <a:latin typeface="Arial" charset="0"/>
        </a:defRPr>
      </a:lvl8pPr>
      <a:lvl9pPr marL="1828754" algn="l" defTabSz="895328" rtl="0" eaLnBrk="1" fontAlgn="base" hangingPunct="1">
        <a:spcBef>
          <a:spcPct val="0"/>
        </a:spcBef>
        <a:spcAft>
          <a:spcPct val="0"/>
        </a:spcAft>
        <a:defRPr sz="1900" b="1">
          <a:solidFill>
            <a:schemeClr val="tx2"/>
          </a:solidFill>
          <a:latin typeface="Arial" charset="0"/>
        </a:defRPr>
      </a:lvl9pPr>
    </p:titleStyle>
    <p:bodyStyle>
      <a:lvl1pPr marL="0" indent="0" algn="l" defTabSz="895328"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0" indent="-192083" algn="l" defTabSz="895328"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189" indent="-261932" algn="l" defTabSz="895328"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48" indent="-155571" algn="l" defTabSz="895328"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88513"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847657925"/>
      </p:ext>
    </p:extLst>
  </p:cSld>
  <p:clrMap bg1="lt1" tx1="dk1" bg2="lt2" tx2="dk2" accent1="accent1" accent2="accent2" accent3="accent3" accent4="accent4" accent5="accent5" accent6="accent6" hlink="hlink" folHlink="folHlink"/>
  <p:sldLayoutIdLst>
    <p:sldLayoutId id="2147484131" r:id="rId1"/>
    <p:sldLayoutId id="2147484132" r:id="rId2"/>
    <p:sldLayoutId id="2147484133"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97711"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2018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31386"/>
      </p:ext>
    </p:extLst>
  </p:cSld>
  <p:clrMap bg1="lt1" tx1="dk1" bg2="lt2" tx2="dk2" accent1="accent1" accent2="accent2" accent3="accent3" accent4="accent4" accent5="accent5" accent6="accent6" hlink="hlink" folHlink="folHlink"/>
  <p:sldLayoutIdLst>
    <p:sldLayoutId id="2147484135" r:id="rId1"/>
    <p:sldLayoutId id="2147484136" r:id="rId2"/>
    <p:sldLayoutId id="2147484137"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extLst/>
          </p:nvPr>
        </p:nvGraphicFramePr>
        <p:xfrm>
          <a:off x="1588" y="1589"/>
          <a:ext cx="1587" cy="1587"/>
        </p:xfrm>
        <a:graphic>
          <a:graphicData uri="http://schemas.openxmlformats.org/presentationml/2006/ole">
            <p:oleObj spid="_x0000_s499759" name="think-cell Slide" r:id="rId11" imgW="360" imgH="360" progId="">
              <p:embed/>
            </p:oleObj>
          </a:graphicData>
        </a:graphic>
      </p:graphicFrame>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6"/>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3" name="Slide Number Placeholder 5"/>
          <p:cNvSpPr txBox="1">
            <a:spLocks/>
          </p:cNvSpPr>
          <p:nvPr/>
        </p:nvSpPr>
        <p:spPr>
          <a:xfrm>
            <a:off x="433388" y="4643439"/>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Arial" panose="020B0604020202020204" pitchFamily="34" charset="0"/>
              </a:rPr>
              <a:pPr>
                <a:defRPr/>
              </a:pPr>
              <a:t>‹#›</a:t>
            </a:fld>
            <a:endParaRPr lang="en-US" dirty="0">
              <a:solidFill>
                <a:srgbClr val="68717A"/>
              </a:solidFill>
              <a:cs typeface="Arial" panose="020B0604020202020204" pitchFamily="34" charset="0"/>
            </a:endParaRPr>
          </a:p>
        </p:txBody>
      </p:sp>
      <p:pic>
        <p:nvPicPr>
          <p:cNvPr id="1050" name="Picture 1"/>
          <p:cNvPicPr>
            <a:picLocks/>
          </p:cNvPicPr>
          <p:nvPr/>
        </p:nvPicPr>
        <p:blipFill>
          <a:blip r:embed="rId12" cstate="screen">
            <a:extLst>
              <a:ext uri="{28A0092B-C50C-407E-A947-70E740481C1C}">
                <a14:useLocalDpi xmlns:a14="http://schemas.microsoft.com/office/drawing/2010/main" xmlns=""/>
              </a:ext>
            </a:extLst>
          </a:blip>
          <a:srcRect/>
          <a:stretch>
            <a:fillRect/>
          </a:stretch>
        </p:blipFill>
        <p:spPr bwMode="auto">
          <a:xfrm>
            <a:off x="7959726" y="4672013"/>
            <a:ext cx="701675" cy="115887"/>
          </a:xfrm>
          <a:prstGeom prst="rect">
            <a:avLst/>
          </a:prstGeom>
          <a:noFill/>
          <a:ln w="9525">
            <a:noFill/>
            <a:miter lim="800000"/>
            <a:headEnd/>
            <a:tailEnd/>
          </a:ln>
        </p:spPr>
      </p:pic>
      <p:sp>
        <p:nvSpPr>
          <p:cNvPr id="28" name="TextBox 27"/>
          <p:cNvSpPr txBox="1"/>
          <p:nvPr/>
        </p:nvSpPr>
        <p:spPr>
          <a:xfrm>
            <a:off x="1503364" y="4749800"/>
            <a:ext cx="6078537" cy="338554"/>
          </a:xfrm>
          <a:prstGeom prst="rect">
            <a:avLst/>
          </a:prstGeom>
          <a:noFill/>
        </p:spPr>
        <p:txBody>
          <a:bodyPr>
            <a:spAutoFit/>
          </a:bodyPr>
          <a:lstStyle/>
          <a:p>
            <a:pPr defTabSz="457189">
              <a:defRPr/>
            </a:pPr>
            <a:endParaRPr lang="en-US" sz="800">
              <a:solidFill>
                <a:srgbClr val="68717A"/>
              </a:solidFill>
              <a:latin typeface="Arial" panose="020B0604020202020204" pitchFamily="34" charset="0"/>
              <a:ea typeface="ＭＳ Ｐゴシック" panose="020B0600070205080204" pitchFamily="34" charset="-128"/>
              <a:cs typeface="Arial" panose="020B0604020202020204" pitchFamily="34" charset="0"/>
            </a:endParaRPr>
          </a:p>
          <a:p>
            <a:pPr defTabSz="457189">
              <a:defRPr/>
            </a:pPr>
            <a:endParaRPr lang="en-US" sz="800" dirty="0">
              <a:solidFill>
                <a:srgbClr val="68717A"/>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xmlns="" val="740465365"/>
      </p:ext>
    </p:extLst>
  </p:cSld>
  <p:clrMap bg1="lt1" tx1="dk1" bg2="lt2" tx2="dk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Lst>
  <p:hf sldNum="0" hdr="0"/>
  <p:txStyles>
    <p:titleStyle>
      <a:lvl1pPr algn="l" defTabSz="457189"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189" algn="l" defTabSz="457189" rtl="0" eaLnBrk="1" fontAlgn="base" hangingPunct="1">
        <a:spcBef>
          <a:spcPct val="0"/>
        </a:spcBef>
        <a:spcAft>
          <a:spcPct val="0"/>
        </a:spcAft>
        <a:defRPr b="1">
          <a:solidFill>
            <a:schemeClr val="bg2"/>
          </a:solidFill>
          <a:latin typeface="Arial" charset="0"/>
          <a:ea typeface="ヒラギノ角ゴ Pro W3" charset="0"/>
        </a:defRPr>
      </a:lvl6pPr>
      <a:lvl7pPr marL="914378" algn="l" defTabSz="457189" rtl="0" eaLnBrk="1" fontAlgn="base" hangingPunct="1">
        <a:spcBef>
          <a:spcPct val="0"/>
        </a:spcBef>
        <a:spcAft>
          <a:spcPct val="0"/>
        </a:spcAft>
        <a:defRPr b="1">
          <a:solidFill>
            <a:schemeClr val="bg2"/>
          </a:solidFill>
          <a:latin typeface="Arial" charset="0"/>
          <a:ea typeface="ヒラギノ角ゴ Pro W3" charset="0"/>
        </a:defRPr>
      </a:lvl7pPr>
      <a:lvl8pPr marL="1371566" algn="l" defTabSz="457189" rtl="0" eaLnBrk="1" fontAlgn="base" hangingPunct="1">
        <a:spcBef>
          <a:spcPct val="0"/>
        </a:spcBef>
        <a:spcAft>
          <a:spcPct val="0"/>
        </a:spcAft>
        <a:defRPr b="1">
          <a:solidFill>
            <a:schemeClr val="bg2"/>
          </a:solidFill>
          <a:latin typeface="Arial" charset="0"/>
          <a:ea typeface="ヒラギノ角ゴ Pro W3" charset="0"/>
        </a:defRPr>
      </a:lvl8pPr>
      <a:lvl9pPr marL="1828754" algn="l" defTabSz="457189"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3" indent="-230183" algn="l" defTabSz="457189" rtl="0" eaLnBrk="1" fontAlgn="base" hangingPunct="1">
        <a:spcBef>
          <a:spcPct val="0"/>
        </a:spcBef>
        <a:spcAft>
          <a:spcPts val="600"/>
        </a:spcAft>
        <a:buFont typeface="Arial" charset="0"/>
        <a:buChar char="•"/>
        <a:defRPr sz="3200" kern="1200">
          <a:solidFill>
            <a:srgbClr val="000000"/>
          </a:solidFill>
          <a:latin typeface="+mn-lt"/>
          <a:ea typeface="ヒラギノ角ゴ Pro W3" charset="0"/>
          <a:cs typeface="ヒラギノ角ゴ Pro W3" charset="0"/>
        </a:defRPr>
      </a:lvl1pPr>
      <a:lvl2pPr marL="458777" indent="-228594" algn="l" defTabSz="457189" rtl="0" eaLnBrk="1" fontAlgn="base" hangingPunct="1">
        <a:spcBef>
          <a:spcPct val="0"/>
        </a:spcBef>
        <a:spcAft>
          <a:spcPts val="600"/>
        </a:spcAft>
        <a:buFont typeface="Lucida Grande"/>
        <a:buChar char="-"/>
        <a:defRPr sz="2800" kern="1200">
          <a:solidFill>
            <a:srgbClr val="000000"/>
          </a:solidFill>
          <a:latin typeface="+mn-lt"/>
          <a:ea typeface="ヒラギノ角ゴ Pro W3" charset="0"/>
          <a:cs typeface="ヒラギノ角ゴ Pro W3"/>
        </a:defRPr>
      </a:lvl2pPr>
      <a:lvl3pPr marL="684196" indent="-225419" algn="l" defTabSz="457189" rtl="0" eaLnBrk="1" fontAlgn="base" hangingPunct="1">
        <a:spcBef>
          <a:spcPct val="0"/>
        </a:spcBef>
        <a:spcAft>
          <a:spcPts val="600"/>
        </a:spcAft>
        <a:buFont typeface="Arial" charset="0"/>
        <a:buChar char="•"/>
        <a:defRPr sz="2400" kern="1200">
          <a:solidFill>
            <a:srgbClr val="000000"/>
          </a:solidFill>
          <a:latin typeface="+mn-lt"/>
          <a:ea typeface="ヒラギノ角ゴ Pro W3" charset="0"/>
          <a:cs typeface="ヒラギノ角ゴ Pro W3"/>
        </a:defRPr>
      </a:lvl3pPr>
      <a:lvl4pPr marL="912791" indent="-228594" algn="l" defTabSz="457189" rtl="0" eaLnBrk="1" fontAlgn="base" hangingPunct="1">
        <a:spcBef>
          <a:spcPct val="0"/>
        </a:spcBef>
        <a:spcAft>
          <a:spcPts val="600"/>
        </a:spcAft>
        <a:buFont typeface="Lucida Grande"/>
        <a:buChar char="-"/>
        <a:defRPr sz="2000" kern="1200">
          <a:solidFill>
            <a:srgbClr val="000000"/>
          </a:solidFill>
          <a:latin typeface="+mn-lt"/>
          <a:ea typeface="ヒラギノ角ゴ Pro W3" charset="0"/>
          <a:cs typeface="ヒラギノ角ゴ Pro W3"/>
        </a:defRPr>
      </a:lvl4pPr>
      <a:lvl5pPr marL="1142972" indent="-230183" algn="l" defTabSz="457189" rtl="0" eaLnBrk="1" fontAlgn="base" hangingPunct="1">
        <a:spcBef>
          <a:spcPct val="0"/>
        </a:spcBef>
        <a:spcAft>
          <a:spcPts val="600"/>
        </a:spcAft>
        <a:buFont typeface="Arial" charset="0"/>
        <a:buChar char="•"/>
        <a:defRPr sz="2000" kern="1200">
          <a:solidFill>
            <a:srgbClr val="000000"/>
          </a:solidFill>
          <a:latin typeface="+mn-lt"/>
          <a:ea typeface="ヒラギノ角ゴ Pro W3" charset="0"/>
          <a:cs typeface="ヒラギノ角ゴ Pro W3"/>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236790"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939360"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297270876"/>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240881"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panose="020B0600070205080204" pitchFamily="34" charset="-128"/>
                <a:cs typeface="+mn-cs"/>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ea typeface="ＭＳ Ｐゴシック" panose="020B0600070205080204" pitchFamily="34" charset="-128"/>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ea typeface="ＭＳ Ｐゴシック" panose="020B0600070205080204" pitchFamily="34" charset="-128"/>
                  <a:cs typeface="+mn-cs"/>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cs typeface="+mn-cs"/>
                </a:rPr>
                <a:t>Title</a:t>
              </a:r>
            </a:p>
            <a:p>
              <a:r>
                <a:rPr lang="en-US"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ea typeface="ＭＳ Ｐゴシック" panose="020B0600070205080204" pitchFamily="34" charset="-128"/>
                  <a:cs typeface="+mn-cs"/>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ea typeface="ＭＳ Ｐゴシック" panose="020B0600070205080204" pitchFamily="34" charset="-128"/>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a typeface="ＭＳ Ｐゴシック" panose="020B0600070205080204" pitchFamily="34" charset="-128"/>
                  <a:cs typeface="+mn-cs"/>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a typeface="ＭＳ Ｐゴシック" panose="020B0600070205080204" pitchFamily="34" charset="-128"/>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a typeface="ＭＳ Ｐゴシック" panose="020B0600070205080204" pitchFamily="34" charset="-128"/>
                <a:cs typeface="+mn-cs"/>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ea typeface="ＭＳ Ｐゴシック" panose="020B0600070205080204" pitchFamily="34" charset="-128"/>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panose="020B0600070205080204" pitchFamily="34" charset="-128"/>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ea typeface="ＭＳ Ｐゴシック" panose="020B0600070205080204" pitchFamily="34" charset="-128"/>
                <a:cs typeface="+mn-cs"/>
              </a:rPr>
              <a:pPr/>
              <a:t>‹#›</a:t>
            </a:fld>
            <a:endParaRPr lang="en-US" sz="800" dirty="0">
              <a:solidFill>
                <a:srgbClr val="124191"/>
              </a:solidFill>
              <a:ea typeface="ＭＳ Ｐゴシック" panose="020B0600070205080204" pitchFamily="34" charset="-128"/>
              <a:cs typeface="+mn-cs"/>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ea typeface="ＭＳ Ｐゴシック" panose="020B0600070205080204" pitchFamily="34" charset="-128"/>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ea typeface="ＭＳ Ｐゴシック" panose="020B0600070205080204" pitchFamily="34" charset="-128"/>
                <a:cs typeface="Arial" charset="0"/>
              </a:rPr>
              <a:t>© Nokia 2016      </a:t>
            </a:r>
            <a:endParaRPr lang="en-GB" sz="800" dirty="0">
              <a:solidFill>
                <a:srgbClr val="124191"/>
              </a:solidFill>
              <a:latin typeface="Nokia Pure Text Light"/>
              <a:ea typeface="ＭＳ Ｐゴシック" panose="020B0600070205080204" pitchFamily="34" charset="-128"/>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280519737"/>
      </p:ext>
    </p:extLst>
  </p:cSld>
  <p:clrMap bg1="lt1" tx1="dk1" bg2="lt2" tx2="dk2" accent1="accent1" accent2="accent2" accent3="accent3" accent4="accent4" accent5="accent5" accent6="accent6" hlink="hlink" folHlink="folHlink"/>
  <p:sldLayoutIdLst>
    <p:sldLayoutId id="2147484066" r:id="rId1"/>
    <p:sldLayoutId id="2147484067" r:id="rId2"/>
    <p:sldLayoutId id="2147484068"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extLst>
              <p:ext uri="{D42A27DB-BD31-4B8C-83A1-F6EECF244321}">
                <p14:modId xmlns:p14="http://schemas.microsoft.com/office/powerpoint/2010/main" xmlns="" val="2539973446"/>
              </p:ext>
            </p:extLst>
          </p:nvPr>
        </p:nvGraphicFramePr>
        <p:xfrm>
          <a:off x="1588" y="1589"/>
          <a:ext cx="1587" cy="1587"/>
        </p:xfrm>
        <a:graphic>
          <a:graphicData uri="http://schemas.openxmlformats.org/presentationml/2006/ole">
            <p:oleObj spid="_x0000_s242932" name="think-cell Slide" r:id="rId11" imgW="360" imgH="360" progId="">
              <p:embed/>
            </p:oleObj>
          </a:graphicData>
        </a:graphic>
      </p:graphicFrame>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4" name="Text Placeholder 2"/>
          <p:cNvSpPr>
            <a:spLocks noGrp="1"/>
          </p:cNvSpPr>
          <p:nvPr>
            <p:ph type="body" idx="1"/>
          </p:nvPr>
        </p:nvSpPr>
        <p:spPr bwMode="auto">
          <a:xfrm>
            <a:off x="417513" y="1089026"/>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3" name="Slide Number Placeholder 5"/>
          <p:cNvSpPr txBox="1">
            <a:spLocks/>
          </p:cNvSpPr>
          <p:nvPr/>
        </p:nvSpPr>
        <p:spPr>
          <a:xfrm>
            <a:off x="433388" y="4643439"/>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US" sz="800" smtClean="0">
                <a:solidFill>
                  <a:srgbClr val="68717A"/>
                </a:solidFill>
                <a:cs typeface="Arial" panose="020B0604020202020204" pitchFamily="34" charset="0"/>
              </a:rPr>
              <a:pPr>
                <a:defRPr/>
              </a:pPr>
              <a:t>‹#›</a:t>
            </a:fld>
            <a:endParaRPr lang="en-US" dirty="0">
              <a:solidFill>
                <a:srgbClr val="68717A"/>
              </a:solidFill>
              <a:cs typeface="Arial" panose="020B0604020202020204" pitchFamily="34" charset="0"/>
            </a:endParaRPr>
          </a:p>
        </p:txBody>
      </p:sp>
      <p:pic>
        <p:nvPicPr>
          <p:cNvPr id="1050" name="Picture 1"/>
          <p:cNvPicPr>
            <a:picLocks/>
          </p:cNvPicPr>
          <p:nvPr/>
        </p:nvPicPr>
        <p:blipFill>
          <a:blip r:embed="rId12" cstate="screen">
            <a:extLst>
              <a:ext uri="{28A0092B-C50C-407E-A947-70E740481C1C}">
                <a14:useLocalDpi xmlns:a14="http://schemas.microsoft.com/office/drawing/2010/main" xmlns=""/>
              </a:ext>
            </a:extLst>
          </a:blip>
          <a:srcRect/>
          <a:stretch>
            <a:fillRect/>
          </a:stretch>
        </p:blipFill>
        <p:spPr bwMode="auto">
          <a:xfrm>
            <a:off x="7959726" y="4672013"/>
            <a:ext cx="701675" cy="115887"/>
          </a:xfrm>
          <a:prstGeom prst="rect">
            <a:avLst/>
          </a:prstGeom>
          <a:noFill/>
          <a:ln w="9525">
            <a:noFill/>
            <a:miter lim="800000"/>
            <a:headEnd/>
            <a:tailEnd/>
          </a:ln>
        </p:spPr>
      </p:pic>
      <p:sp>
        <p:nvSpPr>
          <p:cNvPr id="28" name="TextBox 27"/>
          <p:cNvSpPr txBox="1"/>
          <p:nvPr/>
        </p:nvSpPr>
        <p:spPr>
          <a:xfrm>
            <a:off x="1503364" y="4749800"/>
            <a:ext cx="6078537" cy="338554"/>
          </a:xfrm>
          <a:prstGeom prst="rect">
            <a:avLst/>
          </a:prstGeom>
          <a:noFill/>
        </p:spPr>
        <p:txBody>
          <a:bodyPr>
            <a:spAutoFit/>
          </a:bodyPr>
          <a:lstStyle/>
          <a:p>
            <a:pPr defTabSz="457189">
              <a:defRPr/>
            </a:pPr>
            <a:endParaRPr lang="en-US" sz="800">
              <a:solidFill>
                <a:srgbClr val="68717A"/>
              </a:solidFill>
              <a:latin typeface="Arial" panose="020B0604020202020204" pitchFamily="34" charset="0"/>
              <a:ea typeface="ＭＳ Ｐゴシック" panose="020B0600070205080204" pitchFamily="34" charset="-128"/>
              <a:cs typeface="Arial" panose="020B0604020202020204" pitchFamily="34" charset="0"/>
            </a:endParaRPr>
          </a:p>
          <a:p>
            <a:pPr defTabSz="457189">
              <a:defRPr/>
            </a:pPr>
            <a:endParaRPr lang="en-US" sz="800" dirty="0">
              <a:solidFill>
                <a:srgbClr val="68717A"/>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xmlns="" val="4181037502"/>
      </p:ext>
    </p:extLst>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Lst>
  <p:hf sldNum="0" hdr="0"/>
  <p:txStyles>
    <p:titleStyle>
      <a:lvl1pPr algn="l" defTabSz="457189"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189"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189" algn="l" defTabSz="457189" rtl="0" eaLnBrk="1" fontAlgn="base" hangingPunct="1">
        <a:spcBef>
          <a:spcPct val="0"/>
        </a:spcBef>
        <a:spcAft>
          <a:spcPct val="0"/>
        </a:spcAft>
        <a:defRPr b="1">
          <a:solidFill>
            <a:schemeClr val="bg2"/>
          </a:solidFill>
          <a:latin typeface="Arial" charset="0"/>
          <a:ea typeface="ヒラギノ角ゴ Pro W3" charset="0"/>
        </a:defRPr>
      </a:lvl6pPr>
      <a:lvl7pPr marL="914378" algn="l" defTabSz="457189" rtl="0" eaLnBrk="1" fontAlgn="base" hangingPunct="1">
        <a:spcBef>
          <a:spcPct val="0"/>
        </a:spcBef>
        <a:spcAft>
          <a:spcPct val="0"/>
        </a:spcAft>
        <a:defRPr b="1">
          <a:solidFill>
            <a:schemeClr val="bg2"/>
          </a:solidFill>
          <a:latin typeface="Arial" charset="0"/>
          <a:ea typeface="ヒラギノ角ゴ Pro W3" charset="0"/>
        </a:defRPr>
      </a:lvl7pPr>
      <a:lvl8pPr marL="1371566" algn="l" defTabSz="457189" rtl="0" eaLnBrk="1" fontAlgn="base" hangingPunct="1">
        <a:spcBef>
          <a:spcPct val="0"/>
        </a:spcBef>
        <a:spcAft>
          <a:spcPct val="0"/>
        </a:spcAft>
        <a:defRPr b="1">
          <a:solidFill>
            <a:schemeClr val="bg2"/>
          </a:solidFill>
          <a:latin typeface="Arial" charset="0"/>
          <a:ea typeface="ヒラギノ角ゴ Pro W3" charset="0"/>
        </a:defRPr>
      </a:lvl8pPr>
      <a:lvl9pPr marL="1828754" algn="l" defTabSz="457189"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3" indent="-230183" algn="l" defTabSz="457189" rtl="0" eaLnBrk="1" fontAlgn="base" hangingPunct="1">
        <a:spcBef>
          <a:spcPct val="0"/>
        </a:spcBef>
        <a:spcAft>
          <a:spcPts val="600"/>
        </a:spcAft>
        <a:buFont typeface="Arial" charset="0"/>
        <a:buChar char="•"/>
        <a:defRPr sz="3200" kern="1200">
          <a:solidFill>
            <a:srgbClr val="000000"/>
          </a:solidFill>
          <a:latin typeface="+mn-lt"/>
          <a:ea typeface="ヒラギノ角ゴ Pro W3" charset="0"/>
          <a:cs typeface="ヒラギノ角ゴ Pro W3" charset="0"/>
        </a:defRPr>
      </a:lvl1pPr>
      <a:lvl2pPr marL="458777" indent="-228594" algn="l" defTabSz="457189" rtl="0" eaLnBrk="1" fontAlgn="base" hangingPunct="1">
        <a:spcBef>
          <a:spcPct val="0"/>
        </a:spcBef>
        <a:spcAft>
          <a:spcPts val="600"/>
        </a:spcAft>
        <a:buFont typeface="Lucida Grande"/>
        <a:buChar char="-"/>
        <a:defRPr sz="2800" kern="1200">
          <a:solidFill>
            <a:srgbClr val="000000"/>
          </a:solidFill>
          <a:latin typeface="+mn-lt"/>
          <a:ea typeface="ヒラギノ角ゴ Pro W3" charset="0"/>
          <a:cs typeface="ヒラギノ角ゴ Pro W3"/>
        </a:defRPr>
      </a:lvl2pPr>
      <a:lvl3pPr marL="684196" indent="-225419" algn="l" defTabSz="457189" rtl="0" eaLnBrk="1" fontAlgn="base" hangingPunct="1">
        <a:spcBef>
          <a:spcPct val="0"/>
        </a:spcBef>
        <a:spcAft>
          <a:spcPts val="600"/>
        </a:spcAft>
        <a:buFont typeface="Arial" charset="0"/>
        <a:buChar char="•"/>
        <a:defRPr sz="2400" kern="1200">
          <a:solidFill>
            <a:srgbClr val="000000"/>
          </a:solidFill>
          <a:latin typeface="+mn-lt"/>
          <a:ea typeface="ヒラギノ角ゴ Pro W3" charset="0"/>
          <a:cs typeface="ヒラギノ角ゴ Pro W3"/>
        </a:defRPr>
      </a:lvl3pPr>
      <a:lvl4pPr marL="912791" indent="-228594" algn="l" defTabSz="457189" rtl="0" eaLnBrk="1" fontAlgn="base" hangingPunct="1">
        <a:spcBef>
          <a:spcPct val="0"/>
        </a:spcBef>
        <a:spcAft>
          <a:spcPts val="600"/>
        </a:spcAft>
        <a:buFont typeface="Lucida Grande"/>
        <a:buChar char="-"/>
        <a:defRPr sz="2000" kern="1200">
          <a:solidFill>
            <a:srgbClr val="000000"/>
          </a:solidFill>
          <a:latin typeface="+mn-lt"/>
          <a:ea typeface="ヒラギノ角ゴ Pro W3" charset="0"/>
          <a:cs typeface="ヒラギノ角ゴ Pro W3"/>
        </a:defRPr>
      </a:lvl4pPr>
      <a:lvl5pPr marL="1142972" indent="-230183" algn="l" defTabSz="457189" rtl="0" eaLnBrk="1" fontAlgn="base" hangingPunct="1">
        <a:spcBef>
          <a:spcPct val="0"/>
        </a:spcBef>
        <a:spcAft>
          <a:spcPts val="600"/>
        </a:spcAft>
        <a:buFont typeface="Arial" charset="0"/>
        <a:buChar char="•"/>
        <a:defRPr sz="2000" kern="1200">
          <a:solidFill>
            <a:srgbClr val="000000"/>
          </a:solidFill>
          <a:latin typeface="+mn-lt"/>
          <a:ea typeface="ヒラギノ角ゴ Pro W3" charset="0"/>
          <a:cs typeface="ヒラギノ角ゴ Pro W3"/>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34376"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2322579719"/>
      </p:ext>
    </p:extLst>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38454"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3839938501"/>
      </p:ext>
    </p:extLst>
  </p:cSld>
  <p:clrMap bg1="lt1" tx1="dk1" bg2="lt2" tx2="dk2" accent1="accent1" accent2="accent2" accent3="accent3" accent4="accent4" accent5="accent5" accent6="accent6" hlink="hlink" folHlink="folHlink"/>
  <p:sldLayoutIdLst>
    <p:sldLayoutId id="2147484087" r:id="rId1"/>
    <p:sldLayoutId id="2147484088" r:id="rId2"/>
    <p:sldLayoutId id="2147484089"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nvPr>
        </p:nvGraphicFramePr>
        <p:xfrm>
          <a:off x="0" y="0"/>
          <a:ext cx="161984" cy="121481"/>
        </p:xfrm>
        <a:graphic>
          <a:graphicData uri="http://schemas.openxmlformats.org/presentationml/2006/ole">
            <p:oleObj spid="_x0000_s440502"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0"/>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6"/>
            <a:ext cx="715452"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r>
              <a:rPr lang="en-US" sz="1400" dirty="0">
                <a:solidFill>
                  <a:srgbClr val="808080"/>
                </a:solidFill>
                <a:latin typeface="Nokia Pure Text Light"/>
                <a:ea typeface="ＭＳ Ｐゴシック"/>
              </a:rPr>
              <a:t>TRACKER</a:t>
            </a:r>
          </a:p>
        </p:txBody>
      </p:sp>
      <p:sp>
        <p:nvSpPr>
          <p:cNvPr id="11" name="McK 3. Unit of measure" hidden="1"/>
          <p:cNvSpPr txBox="1">
            <a:spLocks noChangeArrowheads="1"/>
          </p:cNvSpPr>
          <p:nvPr/>
        </p:nvSpPr>
        <p:spPr bwMode="auto">
          <a:xfrm>
            <a:off x="417513" y="556326"/>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rPr>
              <a:t>Unit of measure</a:t>
            </a:r>
          </a:p>
        </p:txBody>
      </p:sp>
      <p:grpSp>
        <p:nvGrpSpPr>
          <p:cNvPr id="3" name="Slide Elements" hidden="1"/>
          <p:cNvGrpSpPr/>
          <p:nvPr/>
        </p:nvGrpSpPr>
        <p:grpSpPr bwMode="auto">
          <a:xfrm>
            <a:off x="417513" y="4270533"/>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50" indent="-107950">
                <a:defRPr/>
              </a:pPr>
              <a:r>
                <a:rPr lang="en-US" sz="1000" dirty="0">
                  <a:solidFill>
                    <a:srgbClr val="124191"/>
                  </a:solidFill>
                  <a:latin typeface="Nokia Pure Text Light"/>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200" indent="-457200" defTabSz="895350">
                <a:tabLst>
                  <a:tab pos="460375" algn="l"/>
                </a:tabLst>
              </a:pPr>
              <a:r>
                <a:rPr lang="en-US" sz="1000" dirty="0">
                  <a:solidFill>
                    <a:srgbClr val="124191"/>
                  </a:solidFill>
                  <a:latin typeface="Nokia Pure Text Light"/>
                </a:rPr>
                <a:t>Source: Source</a:t>
              </a:r>
            </a:p>
          </p:txBody>
        </p:sp>
      </p:grpSp>
      <p:grpSp>
        <p:nvGrpSpPr>
          <p:cNvPr id="15" name="ACET" hidden="1"/>
          <p:cNvGrpSpPr>
            <a:grpSpLocks/>
          </p:cNvGrpSpPr>
          <p:nvPr/>
        </p:nvGrpSpPr>
        <p:grpSpPr bwMode="auto">
          <a:xfrm>
            <a:off x="2377116" y="1399238"/>
            <a:ext cx="4389768" cy="511435"/>
            <a:chOff x="915" y="609"/>
            <a:chExt cx="2686" cy="42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609"/>
              <a:ext cx="2686" cy="42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r>
                <a:rPr lang="en-US" b="1" dirty="0">
                  <a:solidFill>
                    <a:srgbClr val="124191"/>
                  </a:solidFill>
                  <a:latin typeface="Nokia Pure Text Light"/>
                  <a:ea typeface="ＭＳ Ｐゴシック"/>
                </a:rPr>
                <a:t>Title</a:t>
              </a:r>
            </a:p>
            <a:p>
              <a:r>
                <a:rPr lang="en-US" dirty="0">
                  <a:solidFill>
                    <a:srgbClr val="808080"/>
                  </a:solidFill>
                  <a:latin typeface="Nokia Pure Text Light"/>
                  <a:ea typeface="ＭＳ Ｐゴシック"/>
                </a:rPr>
                <a:t>Unit of measure</a:t>
              </a:r>
            </a:p>
          </p:txBody>
        </p:sp>
      </p:grpSp>
      <p:grpSp>
        <p:nvGrpSpPr>
          <p:cNvPr id="33" name="LegendBoxes" hidden="1"/>
          <p:cNvGrpSpPr>
            <a:grpSpLocks/>
          </p:cNvGrpSpPr>
          <p:nvPr/>
        </p:nvGrpSpPr>
        <p:grpSpPr bwMode="auto">
          <a:xfrm>
            <a:off x="7883525" y="323053"/>
            <a:ext cx="763588" cy="996951"/>
            <a:chOff x="4936" y="176"/>
            <a:chExt cx="481" cy="628"/>
          </a:xfrm>
        </p:grpSpPr>
        <p:sp>
          <p:nvSpPr>
            <p:cNvPr id="34" name="Legend1"/>
            <p:cNvSpPr>
              <a:spLocks noChangeArrowheads="1"/>
            </p:cNvSpPr>
            <p:nvPr/>
          </p:nvSpPr>
          <p:spPr bwMode="auto">
            <a:xfrm>
              <a:off x="5096"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6" name="Legend2"/>
            <p:cNvSpPr>
              <a:spLocks noChangeArrowheads="1"/>
            </p:cNvSpPr>
            <p:nvPr/>
          </p:nvSpPr>
          <p:spPr bwMode="auto">
            <a:xfrm>
              <a:off x="5096" y="34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38" name="Legend3"/>
            <p:cNvSpPr>
              <a:spLocks noChangeArrowheads="1"/>
            </p:cNvSpPr>
            <p:nvPr/>
          </p:nvSpPr>
          <p:spPr bwMode="auto">
            <a:xfrm>
              <a:off x="5096" y="517"/>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40" name="Legend4"/>
            <p:cNvSpPr>
              <a:spLocks noChangeArrowheads="1"/>
            </p:cNvSpPr>
            <p:nvPr/>
          </p:nvSpPr>
          <p:spPr bwMode="auto">
            <a:xfrm>
              <a:off x="5096" y="688"/>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42" name="LegendLines" hidden="1"/>
          <p:cNvGrpSpPr>
            <a:grpSpLocks/>
          </p:cNvGrpSpPr>
          <p:nvPr/>
        </p:nvGrpSpPr>
        <p:grpSpPr bwMode="auto">
          <a:xfrm>
            <a:off x="7575550" y="323053"/>
            <a:ext cx="1071563" cy="730251"/>
            <a:chOff x="4750" y="176"/>
            <a:chExt cx="675"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200" dirty="0">
                <a:solidFill>
                  <a:srgbClr val="124191"/>
                </a:solidFill>
                <a:latin typeface="Nokia Pure Text Light"/>
              </a:endParaRPr>
            </a:p>
          </p:txBody>
        </p:sp>
        <p:sp>
          <p:nvSpPr>
            <p:cNvPr id="46" name="Legend1"/>
            <p:cNvSpPr>
              <a:spLocks noChangeArrowheads="1"/>
            </p:cNvSpPr>
            <p:nvPr/>
          </p:nvSpPr>
          <p:spPr bwMode="auto">
            <a:xfrm>
              <a:off x="5104" y="176"/>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7" name="Legend2"/>
            <p:cNvSpPr>
              <a:spLocks noChangeArrowheads="1"/>
            </p:cNvSpPr>
            <p:nvPr/>
          </p:nvSpPr>
          <p:spPr bwMode="auto">
            <a:xfrm>
              <a:off x="5104" y="344"/>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48" name="Legend3"/>
            <p:cNvSpPr>
              <a:spLocks noChangeArrowheads="1"/>
            </p:cNvSpPr>
            <p:nvPr/>
          </p:nvSpPr>
          <p:spPr bwMode="auto">
            <a:xfrm>
              <a:off x="5104" y="520"/>
              <a:ext cx="321"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grpSp>
        <p:nvGrpSpPr>
          <p:cNvPr id="49" name="McKSticker" hidden="1"/>
          <p:cNvGrpSpPr/>
          <p:nvPr/>
        </p:nvGrpSpPr>
        <p:grpSpPr bwMode="auto">
          <a:xfrm>
            <a:off x="7732697" y="323053"/>
            <a:ext cx="914416" cy="212366"/>
            <a:chOff x="7826359" y="285750"/>
            <a:chExt cx="914416" cy="212366"/>
          </a:xfrm>
        </p:grpSpPr>
        <p:sp>
          <p:nvSpPr>
            <p:cNvPr id="50" name="StickerRectangle"/>
            <p:cNvSpPr>
              <a:spLocks noChangeArrowheads="1"/>
            </p:cNvSpPr>
            <p:nvPr/>
          </p:nvSpPr>
          <p:spPr bwMode="auto">
            <a:xfrm>
              <a:off x="7826359" y="285750"/>
              <a:ext cx="914416"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50">
                <a:buClr>
                  <a:srgbClr val="124191"/>
                </a:buClr>
              </a:pPr>
              <a:r>
                <a:rPr lang="en-US" sz="1200" dirty="0">
                  <a:solidFill>
                    <a:srgbClr val="808080"/>
                  </a:solidFill>
                  <a:latin typeface="Nokia Pure Text Light"/>
                </a:rPr>
                <a:t>PRELIMINARY</a:t>
              </a:r>
            </a:p>
          </p:txBody>
        </p:sp>
        <p:cxnSp>
          <p:nvCxnSpPr>
            <p:cNvPr id="51" name="AutoShape 31"/>
            <p:cNvCxnSpPr>
              <a:cxnSpLocks noChangeShapeType="1"/>
              <a:stCxn id="50" idx="2"/>
              <a:endCxn id="50" idx="4"/>
            </p:cNvCxnSpPr>
            <p:nvPr/>
          </p:nvCxnSpPr>
          <p:spPr bwMode="auto">
            <a:xfrm>
              <a:off x="7826359"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6359" y="498116"/>
              <a:ext cx="914416"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3" y="323053"/>
            <a:ext cx="830430" cy="1306516"/>
            <a:chOff x="6655594" y="273840"/>
            <a:chExt cx="830430"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sp>
          <p:nvSpPr>
            <p:cNvPr id="58" name="Legend1"/>
            <p:cNvSpPr>
              <a:spLocks noChangeArrowheads="1"/>
            </p:cNvSpPr>
            <p:nvPr/>
          </p:nvSpPr>
          <p:spPr bwMode="auto">
            <a:xfrm>
              <a:off x="6976269" y="28654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59" name="Legend2"/>
            <p:cNvSpPr>
              <a:spLocks noChangeArrowheads="1"/>
            </p:cNvSpPr>
            <p:nvPr/>
          </p:nvSpPr>
          <p:spPr bwMode="auto">
            <a:xfrm>
              <a:off x="6976269" y="561178"/>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0" name="Legend3"/>
            <p:cNvSpPr>
              <a:spLocks noChangeArrowheads="1"/>
            </p:cNvSpPr>
            <p:nvPr/>
          </p:nvSpPr>
          <p:spPr bwMode="auto">
            <a:xfrm>
              <a:off x="6976269" y="835817"/>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1" name="Legend4"/>
            <p:cNvSpPr>
              <a:spLocks noChangeArrowheads="1"/>
            </p:cNvSpPr>
            <p:nvPr/>
          </p:nvSpPr>
          <p:spPr bwMode="auto">
            <a:xfrm>
              <a:off x="6976269" y="1107280"/>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sp>
          <p:nvSpPr>
            <p:cNvPr id="62" name="Legend5"/>
            <p:cNvSpPr>
              <a:spLocks noChangeArrowheads="1"/>
            </p:cNvSpPr>
            <p:nvPr/>
          </p:nvSpPr>
          <p:spPr bwMode="auto">
            <a:xfrm>
              <a:off x="6976269" y="1383505"/>
              <a:ext cx="50975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50">
                <a:buClr>
                  <a:srgbClr val="124191"/>
                </a:buClr>
              </a:pPr>
              <a:r>
                <a:rPr lang="en-US" sz="1200" dirty="0">
                  <a:solidFill>
                    <a:srgbClr val="124191"/>
                  </a:solidFill>
                  <a:latin typeface="Nokia Pure Text Light"/>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1200" dirty="0">
                  <a:solidFill>
                    <a:srgbClr val="124191"/>
                  </a:solidFill>
                  <a:latin typeface="Nokia Pure Text Light"/>
                </a:endParaRPr>
              </a:p>
            </p:txBody>
          </p:sp>
        </p:grpSp>
      </p:grpSp>
      <p:grpSp>
        <p:nvGrpSpPr>
          <p:cNvPr id="74" name="McK Moon" hidden="1"/>
          <p:cNvGrpSpPr>
            <a:grpSpLocks/>
          </p:cNvGrpSpPr>
          <p:nvPr>
            <p:custDataLst>
              <p:tags r:id="rId6"/>
            </p:custDataLst>
          </p:nvPr>
        </p:nvGrpSpPr>
        <p:grpSpPr bwMode="auto">
          <a:xfrm>
            <a:off x="6918567" y="871536"/>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endParaRPr lang="en-US" dirty="0">
                <a:solidFill>
                  <a:srgbClr val="124191"/>
                </a:solidFill>
              </a:endParaRPr>
            </a:p>
          </p:txBody>
        </p:sp>
      </p:grpSp>
      <p:sp>
        <p:nvSpPr>
          <p:cNvPr id="77" name="TextBox 76"/>
          <p:cNvSpPr txBox="1"/>
          <p:nvPr/>
        </p:nvSpPr>
        <p:spPr bwMode="auto">
          <a:xfrm>
            <a:off x="417513" y="4977601"/>
            <a:ext cx="8061502" cy="92333"/>
          </a:xfrm>
          <a:prstGeom prst="rect">
            <a:avLst/>
          </a:prstGeom>
          <a:noFill/>
        </p:spPr>
        <p:txBody>
          <a:bodyPr wrap="none" lIns="0" tIns="0" rIns="0" bIns="0">
            <a:spAutoFit/>
          </a:bodyPr>
          <a:lstStyle/>
          <a:p>
            <a:r>
              <a:rPr lang="en-US" sz="600" dirty="0">
                <a:solidFill>
                  <a:srgbClr val="124191"/>
                </a:solidFill>
                <a:latin typeface="Nokia Pure Text Light"/>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fld id="{42C328C1-A84F-4A39-A664-DBA00541A8C6}" type="slidenum">
              <a:rPr lang="en-US" sz="800" smtClean="0">
                <a:solidFill>
                  <a:srgbClr val="124191"/>
                </a:solidFill>
              </a:rPr>
              <a:pPr/>
              <a:t>‹#›</a:t>
            </a:fld>
            <a:endParaRPr lang="en-US" sz="800" dirty="0">
              <a:solidFill>
                <a:srgbClr val="124191"/>
              </a:solidFill>
            </a:endParaRPr>
          </a:p>
        </p:txBody>
      </p:sp>
      <p:sp>
        <p:nvSpPr>
          <p:cNvPr id="81" name="TextBox 80"/>
          <p:cNvSpPr txBox="1"/>
          <p:nvPr/>
        </p:nvSpPr>
        <p:spPr bwMode="auto">
          <a:xfrm>
            <a:off x="417513" y="4837901"/>
            <a:ext cx="5337968" cy="123825"/>
          </a:xfrm>
          <a:prstGeom prst="rect">
            <a:avLst/>
          </a:prstGeom>
          <a:noFill/>
        </p:spPr>
        <p:txBody>
          <a:bodyPr wrap="square" lIns="0" tIns="0" rIns="0" bIns="0">
            <a:spAutoFit/>
          </a:bodyPr>
          <a:lstStyle/>
          <a:p>
            <a:pPr>
              <a:defRPr/>
            </a:pPr>
            <a:r>
              <a:rPr lang="en-US" sz="800" dirty="0">
                <a:solidFill>
                  <a:srgbClr val="124191"/>
                </a:solidFill>
                <a:latin typeface="Nokia Pure Text Light"/>
                <a:cs typeface="Arial" charset="0"/>
              </a:rPr>
              <a:t>Confidential</a:t>
            </a:r>
          </a:p>
        </p:txBody>
      </p:sp>
      <p:sp>
        <p:nvSpPr>
          <p:cNvPr id="82" name="TextBox 81"/>
          <p:cNvSpPr txBox="1"/>
          <p:nvPr/>
        </p:nvSpPr>
        <p:spPr bwMode="auto">
          <a:xfrm>
            <a:off x="744991" y="4700754"/>
            <a:ext cx="785471" cy="123111"/>
          </a:xfrm>
          <a:prstGeom prst="rect">
            <a:avLst/>
          </a:prstGeom>
          <a:noFill/>
        </p:spPr>
        <p:txBody>
          <a:bodyPr wrap="none" lIns="0" tIns="0" rIns="0" bIns="0">
            <a:spAutoFit/>
          </a:bodyPr>
          <a:lstStyle/>
          <a:p>
            <a:r>
              <a:rPr lang="pt-BR" sz="800" dirty="0">
                <a:solidFill>
                  <a:srgbClr val="124191"/>
                </a:solidFill>
                <a:latin typeface="Nokia Pure Text Light"/>
                <a:cs typeface="Arial" charset="0"/>
              </a:rPr>
              <a:t>© Nokia 2016      </a:t>
            </a:r>
            <a:endParaRPr lang="en-GB" sz="800" dirty="0">
              <a:solidFill>
                <a:srgbClr val="124191"/>
              </a:solidFill>
              <a:latin typeface="Nokia Pure Text Light"/>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8"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715157242"/>
      </p:ext>
    </p:extLst>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Lst>
  <p:hf sldNum="0" hdr="0" ftr="0" dt="0"/>
  <p:txStyles>
    <p:titleStyle>
      <a:lvl1pPr algn="l" defTabSz="895350" rtl="0" eaLnBrk="1" fontAlgn="base" hangingPunct="1">
        <a:spcBef>
          <a:spcPct val="0"/>
        </a:spcBef>
        <a:spcAft>
          <a:spcPct val="0"/>
        </a:spcAft>
        <a:tabLst>
          <a:tab pos="269875" algn="l"/>
        </a:tabLst>
        <a:defRPr sz="1800" b="1" baseline="0">
          <a:solidFill>
            <a:schemeClr val="accent2"/>
          </a:solidFill>
          <a:latin typeface="+mj-lt"/>
          <a:ea typeface="Arial Unicode MS" pitchFamily="34" charset="-128"/>
          <a:cs typeface="Arial Unicode MS" pitchFamily="34" charset="-128"/>
        </a:defRPr>
      </a:lvl1pPr>
      <a:lvl2pPr algn="l" defTabSz="895350" rtl="0" eaLnBrk="1" fontAlgn="base" hangingPunct="1">
        <a:spcBef>
          <a:spcPct val="0"/>
        </a:spcBef>
        <a:spcAft>
          <a:spcPct val="0"/>
        </a:spcAft>
        <a:defRPr sz="1900" b="1">
          <a:solidFill>
            <a:schemeClr val="tx2"/>
          </a:solidFill>
          <a:latin typeface="Arial" charset="0"/>
        </a:defRPr>
      </a:lvl2pPr>
      <a:lvl3pPr algn="l" defTabSz="895350" rtl="0" eaLnBrk="1" fontAlgn="base" hangingPunct="1">
        <a:spcBef>
          <a:spcPct val="0"/>
        </a:spcBef>
        <a:spcAft>
          <a:spcPct val="0"/>
        </a:spcAft>
        <a:defRPr sz="1900" b="1">
          <a:solidFill>
            <a:schemeClr val="tx2"/>
          </a:solidFill>
          <a:latin typeface="Arial" charset="0"/>
        </a:defRPr>
      </a:lvl3pPr>
      <a:lvl4pPr algn="l" defTabSz="895350" rtl="0" eaLnBrk="1" fontAlgn="base" hangingPunct="1">
        <a:spcBef>
          <a:spcPct val="0"/>
        </a:spcBef>
        <a:spcAft>
          <a:spcPct val="0"/>
        </a:spcAft>
        <a:defRPr sz="1900" b="1">
          <a:solidFill>
            <a:schemeClr val="tx2"/>
          </a:solidFill>
          <a:latin typeface="Arial" charset="0"/>
        </a:defRPr>
      </a:lvl4pPr>
      <a:lvl5pPr algn="l" defTabSz="895350" rtl="0" eaLnBrk="1" fontAlgn="base" hangingPunct="1">
        <a:spcBef>
          <a:spcPct val="0"/>
        </a:spcBef>
        <a:spcAft>
          <a:spcPct val="0"/>
        </a:spcAft>
        <a:defRPr sz="1900" b="1">
          <a:solidFill>
            <a:schemeClr val="tx2"/>
          </a:solidFill>
          <a:latin typeface="Arial" charset="0"/>
        </a:defRPr>
      </a:lvl5pPr>
      <a:lvl6pPr marL="457200" algn="l" defTabSz="895350" rtl="0" eaLnBrk="1" fontAlgn="base" hangingPunct="1">
        <a:spcBef>
          <a:spcPct val="0"/>
        </a:spcBef>
        <a:spcAft>
          <a:spcPct val="0"/>
        </a:spcAft>
        <a:defRPr sz="1900" b="1">
          <a:solidFill>
            <a:schemeClr val="tx2"/>
          </a:solidFill>
          <a:latin typeface="Arial" charset="0"/>
        </a:defRPr>
      </a:lvl6pPr>
      <a:lvl7pPr marL="914400" algn="l" defTabSz="895350" rtl="0" eaLnBrk="1" fontAlgn="base" hangingPunct="1">
        <a:spcBef>
          <a:spcPct val="0"/>
        </a:spcBef>
        <a:spcAft>
          <a:spcPct val="0"/>
        </a:spcAft>
        <a:defRPr sz="1900" b="1">
          <a:solidFill>
            <a:schemeClr val="tx2"/>
          </a:solidFill>
          <a:latin typeface="Arial" charset="0"/>
        </a:defRPr>
      </a:lvl7pPr>
      <a:lvl8pPr marL="1371600" algn="l" defTabSz="895350" rtl="0" eaLnBrk="1" fontAlgn="base" hangingPunct="1">
        <a:spcBef>
          <a:spcPct val="0"/>
        </a:spcBef>
        <a:spcAft>
          <a:spcPct val="0"/>
        </a:spcAft>
        <a:defRPr sz="1900" b="1">
          <a:solidFill>
            <a:schemeClr val="tx2"/>
          </a:solidFill>
          <a:latin typeface="Arial" charset="0"/>
        </a:defRPr>
      </a:lvl8pPr>
      <a:lvl9pPr marL="1828800" algn="l" defTabSz="895350" rtl="0" eaLnBrk="1" fontAlgn="base" hangingPunct="1">
        <a:spcBef>
          <a:spcPct val="0"/>
        </a:spcBef>
        <a:spcAft>
          <a:spcPct val="0"/>
        </a:spcAft>
        <a:defRPr sz="1900" b="1">
          <a:solidFill>
            <a:schemeClr val="tx2"/>
          </a:solidFill>
          <a:latin typeface="Arial" charset="0"/>
        </a:defRPr>
      </a:lvl9pPr>
    </p:titleStyle>
    <p:bodyStyle>
      <a:lvl1pPr marL="0" indent="0" algn="l" defTabSz="895350"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5" indent="-192088" algn="l" defTabSz="895350"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63" indent="-155575" algn="l" defTabSz="895350"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ext uri="{D42A27DB-BD31-4B8C-83A1-F6EECF244321}">
                <p14:modId xmlns:p14="http://schemas.microsoft.com/office/powerpoint/2010/main" xmlns="" val="2398642244"/>
              </p:ext>
            </p:extLst>
          </p:nvPr>
        </p:nvGraphicFramePr>
        <p:xfrm>
          <a:off x="0" y="1"/>
          <a:ext cx="161984" cy="121481"/>
        </p:xfrm>
        <a:graphic>
          <a:graphicData uri="http://schemas.openxmlformats.org/presentationml/2006/ole">
            <p:oleObj spid="_x0000_s444525"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1"/>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7"/>
            <a:ext cx="71814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457189"/>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7"/>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a:cs typeface="+mn-cs"/>
              </a:rPr>
              <a:t>Unit of measure</a:t>
            </a:r>
          </a:p>
        </p:txBody>
      </p:sp>
      <p:grpSp>
        <p:nvGrpSpPr>
          <p:cNvPr id="3" name="Slide Elements" hidden="1"/>
          <p:cNvGrpSpPr/>
          <p:nvPr/>
        </p:nvGrpSpPr>
        <p:grpSpPr bwMode="auto">
          <a:xfrm>
            <a:off x="417513" y="4270540"/>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48" indent="-107948">
                <a:defRPr/>
              </a:pPr>
              <a:r>
                <a:rPr lang="en-US" sz="1000" dirty="0">
                  <a:solidFill>
                    <a:srgbClr val="124191"/>
                  </a:solidFill>
                  <a:latin typeface="Nokia Pure Text Light"/>
                  <a:ea typeface="ＭＳ Ｐゴシック"/>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189" indent="-457189" defTabSz="895328">
                <a:tabLst>
                  <a:tab pos="460364" algn="l"/>
                </a:tabLst>
              </a:pPr>
              <a:r>
                <a:rPr lang="en-US" sz="1000" dirty="0">
                  <a:solidFill>
                    <a:srgbClr val="124191"/>
                  </a:solidFill>
                  <a:latin typeface="Nokia Pure Text Light"/>
                  <a:ea typeface="ＭＳ Ｐゴシック"/>
                  <a:cs typeface="+mn-cs"/>
                </a:rPr>
                <a:t>Source: Source</a:t>
              </a:r>
            </a:p>
          </p:txBody>
        </p:sp>
      </p:grpSp>
      <p:grpSp>
        <p:nvGrpSpPr>
          <p:cNvPr id="15" name="ACET" hidden="1"/>
          <p:cNvGrpSpPr>
            <a:grpSpLocks/>
          </p:cNvGrpSpPr>
          <p:nvPr/>
        </p:nvGrpSpPr>
        <p:grpSpPr bwMode="auto">
          <a:xfrm>
            <a:off x="2377116" y="1338500"/>
            <a:ext cx="4389768" cy="572176"/>
            <a:chOff x="915" y="559"/>
            <a:chExt cx="2686" cy="47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559"/>
              <a:ext cx="2686" cy="47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defTabSz="457189"/>
              <a:r>
                <a:rPr lang="en-US" sz="1800" b="1" dirty="0">
                  <a:solidFill>
                    <a:srgbClr val="124191"/>
                  </a:solidFill>
                  <a:latin typeface="Nokia Pure Text Light"/>
                  <a:ea typeface="ＭＳ Ｐゴシック"/>
                  <a:cs typeface="+mn-cs"/>
                </a:rPr>
                <a:t>Title</a:t>
              </a:r>
            </a:p>
            <a:p>
              <a:pPr defTabSz="457189"/>
              <a:r>
                <a:rPr lang="en-US" sz="1800"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9" y="323053"/>
            <a:ext cx="760413" cy="996952"/>
            <a:chOff x="4936" y="176"/>
            <a:chExt cx="479" cy="628"/>
          </a:xfrm>
        </p:grpSpPr>
        <p:sp>
          <p:nvSpPr>
            <p:cNvPr id="34" name="Legend1"/>
            <p:cNvSpPr>
              <a:spLocks noChangeArrowheads="1"/>
            </p:cNvSpPr>
            <p:nvPr/>
          </p:nvSpPr>
          <p:spPr bwMode="auto">
            <a:xfrm>
              <a:off x="5096"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6" name="Legend2"/>
            <p:cNvSpPr>
              <a:spLocks noChangeArrowheads="1"/>
            </p:cNvSpPr>
            <p:nvPr/>
          </p:nvSpPr>
          <p:spPr bwMode="auto">
            <a:xfrm>
              <a:off x="5096" y="34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8" name="Legend3"/>
            <p:cNvSpPr>
              <a:spLocks noChangeArrowheads="1"/>
            </p:cNvSpPr>
            <p:nvPr/>
          </p:nvSpPr>
          <p:spPr bwMode="auto">
            <a:xfrm>
              <a:off x="5096" y="517"/>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40" name="Legend4"/>
            <p:cNvSpPr>
              <a:spLocks noChangeArrowheads="1"/>
            </p:cNvSpPr>
            <p:nvPr/>
          </p:nvSpPr>
          <p:spPr bwMode="auto">
            <a:xfrm>
              <a:off x="5096" y="688"/>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42" name="LegendLines" hidden="1"/>
          <p:cNvGrpSpPr>
            <a:grpSpLocks/>
          </p:cNvGrpSpPr>
          <p:nvPr/>
        </p:nvGrpSpPr>
        <p:grpSpPr bwMode="auto">
          <a:xfrm>
            <a:off x="7575554" y="323052"/>
            <a:ext cx="1068388" cy="730253"/>
            <a:chOff x="4750" y="176"/>
            <a:chExt cx="673"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6" name="Legend1"/>
            <p:cNvSpPr>
              <a:spLocks noChangeArrowheads="1"/>
            </p:cNvSpPr>
            <p:nvPr/>
          </p:nvSpPr>
          <p:spPr bwMode="auto">
            <a:xfrm>
              <a:off x="5104"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7" name="Legend2"/>
            <p:cNvSpPr>
              <a:spLocks noChangeArrowheads="1"/>
            </p:cNvSpPr>
            <p:nvPr/>
          </p:nvSpPr>
          <p:spPr bwMode="auto">
            <a:xfrm>
              <a:off x="5104" y="344"/>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8" name="Legend3"/>
            <p:cNvSpPr>
              <a:spLocks noChangeArrowheads="1"/>
            </p:cNvSpPr>
            <p:nvPr/>
          </p:nvSpPr>
          <p:spPr bwMode="auto">
            <a:xfrm>
              <a:off x="5104" y="520"/>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grpSp>
        <p:nvGrpSpPr>
          <p:cNvPr id="49" name="McKSticker" hidden="1"/>
          <p:cNvGrpSpPr/>
          <p:nvPr/>
        </p:nvGrpSpPr>
        <p:grpSpPr bwMode="auto">
          <a:xfrm>
            <a:off x="7726538" y="323053"/>
            <a:ext cx="920573" cy="212366"/>
            <a:chOff x="7820203" y="285750"/>
            <a:chExt cx="920573" cy="212366"/>
          </a:xfrm>
        </p:grpSpPr>
        <p:sp>
          <p:nvSpPr>
            <p:cNvPr id="50" name="StickerRectangle"/>
            <p:cNvSpPr>
              <a:spLocks noChangeArrowheads="1"/>
            </p:cNvSpPr>
            <p:nvPr/>
          </p:nvSpPr>
          <p:spPr bwMode="auto">
            <a:xfrm>
              <a:off x="7820203" y="285750"/>
              <a:ext cx="920573"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28">
                <a:buClr>
                  <a:srgbClr val="124191"/>
                </a:buClr>
              </a:pPr>
              <a:r>
                <a:rPr lang="en-US" sz="1200" dirty="0">
                  <a:solidFill>
                    <a:srgbClr val="808080"/>
                  </a:solidFill>
                  <a:latin typeface="Nokia Pure Text Light"/>
                  <a:ea typeface="ＭＳ Ｐゴシック"/>
                  <a:cs typeface="+mn-cs"/>
                </a:rPr>
                <a:t>PRELIMINARY</a:t>
              </a:r>
            </a:p>
          </p:txBody>
        </p:sp>
        <p:cxnSp>
          <p:nvCxnSpPr>
            <p:cNvPr id="51" name="AutoShape 31"/>
            <p:cNvCxnSpPr>
              <a:cxnSpLocks noChangeShapeType="1"/>
              <a:stCxn id="50" idx="2"/>
              <a:endCxn id="50" idx="4"/>
            </p:cNvCxnSpPr>
            <p:nvPr/>
          </p:nvCxnSpPr>
          <p:spPr bwMode="auto">
            <a:xfrm>
              <a:off x="7820203"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0203" y="498116"/>
              <a:ext cx="920573"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8" y="323053"/>
            <a:ext cx="827224" cy="1306516"/>
            <a:chOff x="6655594" y="273840"/>
            <a:chExt cx="827223"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sp>
          <p:nvSpPr>
            <p:cNvPr id="58" name="Legend1"/>
            <p:cNvSpPr>
              <a:spLocks noChangeArrowheads="1"/>
            </p:cNvSpPr>
            <p:nvPr/>
          </p:nvSpPr>
          <p:spPr bwMode="auto">
            <a:xfrm>
              <a:off x="6976269" y="28654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59" name="Legend2"/>
            <p:cNvSpPr>
              <a:spLocks noChangeArrowheads="1"/>
            </p:cNvSpPr>
            <p:nvPr/>
          </p:nvSpPr>
          <p:spPr bwMode="auto">
            <a:xfrm>
              <a:off x="6976269" y="561178"/>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0" name="Legend3"/>
            <p:cNvSpPr>
              <a:spLocks noChangeArrowheads="1"/>
            </p:cNvSpPr>
            <p:nvPr/>
          </p:nvSpPr>
          <p:spPr bwMode="auto">
            <a:xfrm>
              <a:off x="6976269" y="835817"/>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1" name="Legend4"/>
            <p:cNvSpPr>
              <a:spLocks noChangeArrowheads="1"/>
            </p:cNvSpPr>
            <p:nvPr/>
          </p:nvSpPr>
          <p:spPr bwMode="auto">
            <a:xfrm>
              <a:off x="6976269" y="110728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2" name="Legend5"/>
            <p:cNvSpPr>
              <a:spLocks noChangeArrowheads="1"/>
            </p:cNvSpPr>
            <p:nvPr/>
          </p:nvSpPr>
          <p:spPr bwMode="auto">
            <a:xfrm>
              <a:off x="6976269" y="1383505"/>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grpSp>
        <p:nvGrpSpPr>
          <p:cNvPr id="74" name="McK Moon" hidden="1"/>
          <p:cNvGrpSpPr>
            <a:grpSpLocks/>
          </p:cNvGrpSpPr>
          <p:nvPr>
            <p:custDataLst>
              <p:tags r:id="rId6"/>
            </p:custDataLst>
          </p:nvPr>
        </p:nvGrpSpPr>
        <p:grpSpPr bwMode="auto">
          <a:xfrm>
            <a:off x="6918567" y="871537"/>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grpSp>
      <p:sp>
        <p:nvSpPr>
          <p:cNvPr id="77" name="TextBox 76"/>
          <p:cNvSpPr txBox="1"/>
          <p:nvPr/>
        </p:nvSpPr>
        <p:spPr bwMode="auto">
          <a:xfrm>
            <a:off x="417513" y="4977602"/>
            <a:ext cx="8061502" cy="92333"/>
          </a:xfrm>
          <a:prstGeom prst="rect">
            <a:avLst/>
          </a:prstGeom>
          <a:noFill/>
        </p:spPr>
        <p:txBody>
          <a:bodyPr wrap="none" lIns="0" tIns="0" rIns="0" bIns="0">
            <a:spAutoFit/>
          </a:bodyPr>
          <a:lstStyle/>
          <a:p>
            <a:pPr defTabSz="457189"/>
            <a:r>
              <a:rPr lang="en-US" sz="600" dirty="0">
                <a:solidFill>
                  <a:srgbClr val="124191"/>
                </a:solidFill>
                <a:latin typeface="Nokia Pure Text Light"/>
                <a:ea typeface="ＭＳ Ｐゴシック"/>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defTabSz="457189"/>
            <a:fld id="{42C328C1-A84F-4A39-A664-DBA00541A8C6}" type="slidenum">
              <a:rPr lang="en-US" sz="800" smtClean="0">
                <a:solidFill>
                  <a:srgbClr val="124191"/>
                </a:solidFill>
                <a:ea typeface="ＭＳ Ｐゴシック"/>
                <a:cs typeface="+mn-cs"/>
              </a:rPr>
              <a:pPr defTabSz="457189"/>
              <a:t>‹#›</a:t>
            </a:fld>
            <a:endParaRPr lang="en-US" sz="800" dirty="0">
              <a:solidFill>
                <a:srgbClr val="124191"/>
              </a:solidFill>
              <a:ea typeface="ＭＳ Ｐゴシック"/>
              <a:cs typeface="+mn-cs"/>
            </a:endParaRPr>
          </a:p>
        </p:txBody>
      </p:sp>
      <p:sp>
        <p:nvSpPr>
          <p:cNvPr id="81" name="TextBox 80"/>
          <p:cNvSpPr txBox="1"/>
          <p:nvPr/>
        </p:nvSpPr>
        <p:spPr bwMode="auto">
          <a:xfrm>
            <a:off x="417514" y="4837902"/>
            <a:ext cx="5337968" cy="123111"/>
          </a:xfrm>
          <a:prstGeom prst="rect">
            <a:avLst/>
          </a:prstGeom>
          <a:noFill/>
        </p:spPr>
        <p:txBody>
          <a:bodyPr wrap="square" lIns="0" tIns="0" rIns="0" bIns="0">
            <a:spAutoFit/>
          </a:bodyPr>
          <a:lstStyle/>
          <a:p>
            <a:pPr defTabSz="457189">
              <a:defRPr/>
            </a:pPr>
            <a:r>
              <a:rPr lang="en-US" sz="800" dirty="0">
                <a:solidFill>
                  <a:srgbClr val="124191"/>
                </a:solidFill>
                <a:latin typeface="Nokia Pure Text Light"/>
                <a:ea typeface="ＭＳ Ｐゴシック"/>
                <a:cs typeface="Arial" charset="0"/>
              </a:rPr>
              <a:t>Confidential</a:t>
            </a:r>
          </a:p>
        </p:txBody>
      </p:sp>
      <p:sp>
        <p:nvSpPr>
          <p:cNvPr id="82" name="TextBox 81"/>
          <p:cNvSpPr txBox="1"/>
          <p:nvPr/>
        </p:nvSpPr>
        <p:spPr bwMode="auto">
          <a:xfrm>
            <a:off x="744992" y="4700755"/>
            <a:ext cx="785471" cy="123111"/>
          </a:xfrm>
          <a:prstGeom prst="rect">
            <a:avLst/>
          </a:prstGeom>
          <a:noFill/>
        </p:spPr>
        <p:txBody>
          <a:bodyPr wrap="none" lIns="0" tIns="0" rIns="0" bIns="0">
            <a:spAutoFit/>
          </a:bodyPr>
          <a:lstStyle/>
          <a:p>
            <a:pPr defTabSz="457189"/>
            <a:r>
              <a:rPr lang="pt-BR" sz="800" dirty="0">
                <a:solidFill>
                  <a:srgbClr val="124191"/>
                </a:solidFill>
                <a:latin typeface="Nokia Pure Text Light"/>
                <a:ea typeface="ＭＳ Ｐゴシック"/>
                <a:cs typeface="Arial" charset="0"/>
              </a:rPr>
              <a:t>© Nokia 2016      </a:t>
            </a:r>
            <a:endParaRPr lang="en-GB" sz="800" dirty="0">
              <a:solidFill>
                <a:srgbClr val="124191"/>
              </a:solidFill>
              <a:latin typeface="Nokia Pure Text Light"/>
              <a:ea typeface="ＭＳ Ｐゴシック"/>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9"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808314354"/>
      </p:ext>
    </p:extLst>
  </p:cSld>
  <p:clrMap bg1="lt1" tx1="dk1" bg2="lt2" tx2="dk2" accent1="accent1" accent2="accent2" accent3="accent3" accent4="accent4" accent5="accent5" accent6="accent6" hlink="hlink" folHlink="folHlink"/>
  <p:sldLayoutIdLst>
    <p:sldLayoutId id="2147484095" r:id="rId1"/>
    <p:sldLayoutId id="2147484096" r:id="rId2"/>
    <p:sldLayoutId id="2147484097" r:id="rId3"/>
  </p:sldLayoutIdLst>
  <p:hf sldNum="0" hdr="0" ftr="0" dt="0"/>
  <p:txStyles>
    <p:titleStyle>
      <a:lvl1pPr algn="l" defTabSz="895328" rtl="0" eaLnBrk="1" fontAlgn="base" hangingPunct="1">
        <a:spcBef>
          <a:spcPct val="0"/>
        </a:spcBef>
        <a:spcAft>
          <a:spcPct val="0"/>
        </a:spcAft>
        <a:tabLst>
          <a:tab pos="269868" algn="l"/>
        </a:tabLst>
        <a:defRPr sz="1800" b="1" baseline="0">
          <a:solidFill>
            <a:schemeClr val="accent2"/>
          </a:solidFill>
          <a:latin typeface="+mj-lt"/>
          <a:ea typeface="Arial Unicode MS" pitchFamily="34" charset="-128"/>
          <a:cs typeface="Arial Unicode MS" pitchFamily="34" charset="-128"/>
        </a:defRPr>
      </a:lvl1pPr>
      <a:lvl2pPr algn="l" defTabSz="895328" rtl="0" eaLnBrk="1" fontAlgn="base" hangingPunct="1">
        <a:spcBef>
          <a:spcPct val="0"/>
        </a:spcBef>
        <a:spcAft>
          <a:spcPct val="0"/>
        </a:spcAft>
        <a:defRPr sz="1900" b="1">
          <a:solidFill>
            <a:schemeClr val="tx2"/>
          </a:solidFill>
          <a:latin typeface="Arial" charset="0"/>
        </a:defRPr>
      </a:lvl2pPr>
      <a:lvl3pPr algn="l" defTabSz="895328" rtl="0" eaLnBrk="1" fontAlgn="base" hangingPunct="1">
        <a:spcBef>
          <a:spcPct val="0"/>
        </a:spcBef>
        <a:spcAft>
          <a:spcPct val="0"/>
        </a:spcAft>
        <a:defRPr sz="1900" b="1">
          <a:solidFill>
            <a:schemeClr val="tx2"/>
          </a:solidFill>
          <a:latin typeface="Arial" charset="0"/>
        </a:defRPr>
      </a:lvl3pPr>
      <a:lvl4pPr algn="l" defTabSz="895328" rtl="0" eaLnBrk="1" fontAlgn="base" hangingPunct="1">
        <a:spcBef>
          <a:spcPct val="0"/>
        </a:spcBef>
        <a:spcAft>
          <a:spcPct val="0"/>
        </a:spcAft>
        <a:defRPr sz="1900" b="1">
          <a:solidFill>
            <a:schemeClr val="tx2"/>
          </a:solidFill>
          <a:latin typeface="Arial" charset="0"/>
        </a:defRPr>
      </a:lvl4pPr>
      <a:lvl5pPr algn="l" defTabSz="895328" rtl="0" eaLnBrk="1" fontAlgn="base" hangingPunct="1">
        <a:spcBef>
          <a:spcPct val="0"/>
        </a:spcBef>
        <a:spcAft>
          <a:spcPct val="0"/>
        </a:spcAft>
        <a:defRPr sz="1900" b="1">
          <a:solidFill>
            <a:schemeClr val="tx2"/>
          </a:solidFill>
          <a:latin typeface="Arial" charset="0"/>
        </a:defRPr>
      </a:lvl5pPr>
      <a:lvl6pPr marL="457189" algn="l" defTabSz="895328" rtl="0" eaLnBrk="1" fontAlgn="base" hangingPunct="1">
        <a:spcBef>
          <a:spcPct val="0"/>
        </a:spcBef>
        <a:spcAft>
          <a:spcPct val="0"/>
        </a:spcAft>
        <a:defRPr sz="1900" b="1">
          <a:solidFill>
            <a:schemeClr val="tx2"/>
          </a:solidFill>
          <a:latin typeface="Arial" charset="0"/>
        </a:defRPr>
      </a:lvl6pPr>
      <a:lvl7pPr marL="914378" algn="l" defTabSz="895328" rtl="0" eaLnBrk="1" fontAlgn="base" hangingPunct="1">
        <a:spcBef>
          <a:spcPct val="0"/>
        </a:spcBef>
        <a:spcAft>
          <a:spcPct val="0"/>
        </a:spcAft>
        <a:defRPr sz="1900" b="1">
          <a:solidFill>
            <a:schemeClr val="tx2"/>
          </a:solidFill>
          <a:latin typeface="Arial" charset="0"/>
        </a:defRPr>
      </a:lvl7pPr>
      <a:lvl8pPr marL="1371566" algn="l" defTabSz="895328" rtl="0" eaLnBrk="1" fontAlgn="base" hangingPunct="1">
        <a:spcBef>
          <a:spcPct val="0"/>
        </a:spcBef>
        <a:spcAft>
          <a:spcPct val="0"/>
        </a:spcAft>
        <a:defRPr sz="1900" b="1">
          <a:solidFill>
            <a:schemeClr val="tx2"/>
          </a:solidFill>
          <a:latin typeface="Arial" charset="0"/>
        </a:defRPr>
      </a:lvl8pPr>
      <a:lvl9pPr marL="1828754" algn="l" defTabSz="895328" rtl="0" eaLnBrk="1" fontAlgn="base" hangingPunct="1">
        <a:spcBef>
          <a:spcPct val="0"/>
        </a:spcBef>
        <a:spcAft>
          <a:spcPct val="0"/>
        </a:spcAft>
        <a:defRPr sz="1900" b="1">
          <a:solidFill>
            <a:schemeClr val="tx2"/>
          </a:solidFill>
          <a:latin typeface="Arial" charset="0"/>
        </a:defRPr>
      </a:lvl9pPr>
    </p:titleStyle>
    <p:bodyStyle>
      <a:lvl1pPr marL="0" indent="0" algn="l" defTabSz="895328"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0" indent="-192083" algn="l" defTabSz="895328"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189" indent="-261932" algn="l" defTabSz="895328"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48" indent="-155571" algn="l" defTabSz="895328"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extLst>
              <p:ext uri="{D42A27DB-BD31-4B8C-83A1-F6EECF244321}">
                <p14:modId xmlns:p14="http://schemas.microsoft.com/office/powerpoint/2010/main" xmlns="" val="2354093324"/>
              </p:ext>
            </p:extLst>
          </p:nvPr>
        </p:nvGraphicFramePr>
        <p:xfrm>
          <a:off x="0" y="1"/>
          <a:ext cx="161984" cy="121481"/>
        </p:xfrm>
        <a:graphic>
          <a:graphicData uri="http://schemas.openxmlformats.org/presentationml/2006/ole">
            <p:oleObj spid="_x0000_s446573" name="think-cell Slide" r:id="rId24" imgW="360" imgH="360" progId="">
              <p:embed/>
            </p:oleObj>
          </a:graphicData>
        </a:graphic>
      </p:graphicFrame>
      <p:sp>
        <p:nvSpPr>
          <p:cNvPr id="1036" name="Rectangle 286"/>
          <p:cNvSpPr>
            <a:spLocks noGrp="1" noChangeArrowheads="1"/>
          </p:cNvSpPr>
          <p:nvPr>
            <p:ph type="body" idx="1"/>
          </p:nvPr>
        </p:nvSpPr>
        <p:spPr bwMode="auto">
          <a:xfrm>
            <a:off x="2377116" y="1952713"/>
            <a:ext cx="4389768" cy="1231106"/>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9" name="Title Placeholder 2"/>
          <p:cNvSpPr>
            <a:spLocks noGrp="1" noChangeArrowheads="1"/>
          </p:cNvSpPr>
          <p:nvPr>
            <p:ph type="title"/>
          </p:nvPr>
        </p:nvSpPr>
        <p:spPr bwMode="auto">
          <a:xfrm>
            <a:off x="417513" y="279401"/>
            <a:ext cx="82296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a:t>Click to edit Master title style</a:t>
            </a:r>
            <a:endParaRPr lang="en-US" noProof="0" dirty="0"/>
          </a:p>
        </p:txBody>
      </p:sp>
      <p:sp>
        <p:nvSpPr>
          <p:cNvPr id="10" name="McK 1. On-page tracker" hidden="1"/>
          <p:cNvSpPr>
            <a:spLocks noChangeArrowheads="1"/>
          </p:cNvSpPr>
          <p:nvPr/>
        </p:nvSpPr>
        <p:spPr bwMode="auto">
          <a:xfrm>
            <a:off x="417513" y="63957"/>
            <a:ext cx="71814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457189"/>
            <a:r>
              <a:rPr lang="en-US" sz="1400" dirty="0">
                <a:solidFill>
                  <a:srgbClr val="808080"/>
                </a:solidFill>
                <a:latin typeface="Nokia Pure Text Light"/>
                <a:ea typeface="ＭＳ Ｐゴシック"/>
                <a:cs typeface="+mn-cs"/>
              </a:rPr>
              <a:t>TRACKER</a:t>
            </a:r>
          </a:p>
        </p:txBody>
      </p:sp>
      <p:sp>
        <p:nvSpPr>
          <p:cNvPr id="11" name="McK 3. Unit of measure" hidden="1"/>
          <p:cNvSpPr txBox="1">
            <a:spLocks noChangeArrowheads="1"/>
          </p:cNvSpPr>
          <p:nvPr/>
        </p:nvSpPr>
        <p:spPr bwMode="auto">
          <a:xfrm>
            <a:off x="417513" y="556327"/>
            <a:ext cx="822960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600" dirty="0">
                <a:solidFill>
                  <a:srgbClr val="808080"/>
                </a:solidFill>
                <a:latin typeface="Nokia Pure Text Light"/>
                <a:ea typeface="ＭＳ Ｐゴシック"/>
                <a:cs typeface="+mn-cs"/>
              </a:rPr>
              <a:t>Unit of measure</a:t>
            </a:r>
          </a:p>
        </p:txBody>
      </p:sp>
      <p:grpSp>
        <p:nvGrpSpPr>
          <p:cNvPr id="3" name="Slide Elements" hidden="1"/>
          <p:cNvGrpSpPr/>
          <p:nvPr/>
        </p:nvGrpSpPr>
        <p:grpSpPr bwMode="auto">
          <a:xfrm>
            <a:off x="417513" y="4270540"/>
            <a:ext cx="8229600" cy="334937"/>
            <a:chOff x="417513" y="4270533"/>
            <a:chExt cx="8229600" cy="334937"/>
          </a:xfrm>
        </p:grpSpPr>
        <p:sp>
          <p:nvSpPr>
            <p:cNvPr id="13" name="4. Footnote"/>
            <p:cNvSpPr txBox="1">
              <a:spLocks noChangeArrowheads="1"/>
            </p:cNvSpPr>
            <p:nvPr/>
          </p:nvSpPr>
          <p:spPr bwMode="auto">
            <a:xfrm>
              <a:off x="417513" y="4270533"/>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marL="107948" indent="-107948">
                <a:defRPr/>
              </a:pPr>
              <a:r>
                <a:rPr lang="en-US" sz="1000" dirty="0">
                  <a:solidFill>
                    <a:srgbClr val="124191"/>
                  </a:solidFill>
                  <a:latin typeface="Nokia Pure Text Light"/>
                  <a:ea typeface="ＭＳ Ｐゴシック"/>
                  <a:cs typeface="+mn-cs"/>
                </a:rPr>
                <a:t>1 Footnote</a:t>
              </a:r>
            </a:p>
          </p:txBody>
        </p:sp>
        <p:sp>
          <p:nvSpPr>
            <p:cNvPr id="14" name="5. Source"/>
            <p:cNvSpPr>
              <a:spLocks noChangeArrowheads="1"/>
            </p:cNvSpPr>
            <p:nvPr/>
          </p:nvSpPr>
          <p:spPr bwMode="auto">
            <a:xfrm>
              <a:off x="417513" y="4451582"/>
              <a:ext cx="8229600" cy="153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spAutoFit/>
            </a:bodyPr>
            <a:lstStyle/>
            <a:p>
              <a:pPr marL="457189" indent="-457189" defTabSz="895328">
                <a:tabLst>
                  <a:tab pos="460364" algn="l"/>
                </a:tabLst>
              </a:pPr>
              <a:r>
                <a:rPr lang="en-US" sz="1000" dirty="0">
                  <a:solidFill>
                    <a:srgbClr val="124191"/>
                  </a:solidFill>
                  <a:latin typeface="Nokia Pure Text Light"/>
                  <a:ea typeface="ＭＳ Ｐゴシック"/>
                  <a:cs typeface="+mn-cs"/>
                </a:rPr>
                <a:t>Source: Source</a:t>
              </a:r>
            </a:p>
          </p:txBody>
        </p:sp>
      </p:grpSp>
      <p:grpSp>
        <p:nvGrpSpPr>
          <p:cNvPr id="15" name="ACET" hidden="1"/>
          <p:cNvGrpSpPr>
            <a:grpSpLocks/>
          </p:cNvGrpSpPr>
          <p:nvPr/>
        </p:nvGrpSpPr>
        <p:grpSpPr bwMode="auto">
          <a:xfrm>
            <a:off x="2377116" y="1338500"/>
            <a:ext cx="4389768" cy="572176"/>
            <a:chOff x="915" y="559"/>
            <a:chExt cx="2686" cy="471"/>
          </a:xfrm>
        </p:grpSpPr>
        <p:cxnSp>
          <p:nvCxnSpPr>
            <p:cNvPr id="16" name="AutoShape 249"/>
            <p:cNvCxnSpPr>
              <a:cxnSpLocks noChangeShapeType="1"/>
              <a:stCxn id="17" idx="4"/>
              <a:endCxn id="17" idx="6"/>
            </p:cNvCxnSpPr>
            <p:nvPr/>
          </p:nvCxnSpPr>
          <p:spPr bwMode="auto">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7" name="AutoShape 250"/>
            <p:cNvSpPr>
              <a:spLocks noChangeArrowheads="1"/>
            </p:cNvSpPr>
            <p:nvPr/>
          </p:nvSpPr>
          <p:spPr bwMode="auto">
            <a:xfrm>
              <a:off x="915" y="559"/>
              <a:ext cx="2686" cy="471"/>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18288" anchor="b">
              <a:spAutoFit/>
            </a:bodyPr>
            <a:lstStyle/>
            <a:p>
              <a:pPr defTabSz="457189"/>
              <a:r>
                <a:rPr lang="en-US" sz="1800" b="1" dirty="0">
                  <a:solidFill>
                    <a:srgbClr val="124191"/>
                  </a:solidFill>
                  <a:latin typeface="Nokia Pure Text Light"/>
                  <a:ea typeface="ＭＳ Ｐゴシック"/>
                  <a:cs typeface="+mn-cs"/>
                </a:rPr>
                <a:t>Title</a:t>
              </a:r>
            </a:p>
            <a:p>
              <a:pPr defTabSz="457189"/>
              <a:r>
                <a:rPr lang="en-US" sz="1800" dirty="0">
                  <a:solidFill>
                    <a:srgbClr val="808080"/>
                  </a:solidFill>
                  <a:latin typeface="Nokia Pure Text Light"/>
                  <a:ea typeface="ＭＳ Ｐゴシック"/>
                  <a:cs typeface="+mn-cs"/>
                </a:rPr>
                <a:t>Unit of measure</a:t>
              </a:r>
            </a:p>
          </p:txBody>
        </p:sp>
      </p:grpSp>
      <p:grpSp>
        <p:nvGrpSpPr>
          <p:cNvPr id="33" name="LegendBoxes" hidden="1"/>
          <p:cNvGrpSpPr>
            <a:grpSpLocks/>
          </p:cNvGrpSpPr>
          <p:nvPr/>
        </p:nvGrpSpPr>
        <p:grpSpPr bwMode="auto">
          <a:xfrm>
            <a:off x="7883529" y="323053"/>
            <a:ext cx="760413" cy="996952"/>
            <a:chOff x="4936" y="176"/>
            <a:chExt cx="479" cy="628"/>
          </a:xfrm>
        </p:grpSpPr>
        <p:sp>
          <p:nvSpPr>
            <p:cNvPr id="34" name="Legend1"/>
            <p:cNvSpPr>
              <a:spLocks noChangeArrowheads="1"/>
            </p:cNvSpPr>
            <p:nvPr/>
          </p:nvSpPr>
          <p:spPr bwMode="auto">
            <a:xfrm>
              <a:off x="5096"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5" name="LegendRectangle1"/>
            <p:cNvSpPr>
              <a:spLocks noChangeArrowheads="1"/>
            </p:cNvSpPr>
            <p:nvPr/>
          </p:nvSpPr>
          <p:spPr bwMode="auto">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6" name="Legend2"/>
            <p:cNvSpPr>
              <a:spLocks noChangeArrowheads="1"/>
            </p:cNvSpPr>
            <p:nvPr/>
          </p:nvSpPr>
          <p:spPr bwMode="auto">
            <a:xfrm>
              <a:off x="5096" y="34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7" name="LegendRectangle2"/>
            <p:cNvSpPr>
              <a:spLocks noChangeArrowheads="1"/>
            </p:cNvSpPr>
            <p:nvPr/>
          </p:nvSpPr>
          <p:spPr bwMode="auto">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38" name="Legend3"/>
            <p:cNvSpPr>
              <a:spLocks noChangeArrowheads="1"/>
            </p:cNvSpPr>
            <p:nvPr/>
          </p:nvSpPr>
          <p:spPr bwMode="auto">
            <a:xfrm>
              <a:off x="5096" y="517"/>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39" name="LegendRectangle3"/>
            <p:cNvSpPr>
              <a:spLocks noChangeArrowheads="1"/>
            </p:cNvSpPr>
            <p:nvPr/>
          </p:nvSpPr>
          <p:spPr bwMode="auto">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40" name="Legend4"/>
            <p:cNvSpPr>
              <a:spLocks noChangeArrowheads="1"/>
            </p:cNvSpPr>
            <p:nvPr/>
          </p:nvSpPr>
          <p:spPr bwMode="auto">
            <a:xfrm>
              <a:off x="5096" y="688"/>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1" name="LegendRectangle4"/>
            <p:cNvSpPr>
              <a:spLocks noChangeArrowheads="1"/>
            </p:cNvSpPr>
            <p:nvPr/>
          </p:nvSpPr>
          <p:spPr bwMode="auto">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42" name="LegendLines" hidden="1"/>
          <p:cNvGrpSpPr>
            <a:grpSpLocks/>
          </p:cNvGrpSpPr>
          <p:nvPr/>
        </p:nvGrpSpPr>
        <p:grpSpPr bwMode="auto">
          <a:xfrm>
            <a:off x="7575554" y="323052"/>
            <a:ext cx="1068388" cy="730253"/>
            <a:chOff x="4750" y="176"/>
            <a:chExt cx="673" cy="460"/>
          </a:xfrm>
        </p:grpSpPr>
        <p:sp>
          <p:nvSpPr>
            <p:cNvPr id="43" name="LineLegend1"/>
            <p:cNvSpPr>
              <a:spLocks noChangeShapeType="1"/>
            </p:cNvSpPr>
            <p:nvPr/>
          </p:nvSpPr>
          <p:spPr bwMode="auto">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4" name="LineLegend2"/>
            <p:cNvSpPr>
              <a:spLocks noChangeShapeType="1"/>
            </p:cNvSpPr>
            <p:nvPr/>
          </p:nvSpPr>
          <p:spPr bwMode="auto">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5" name="LineLegend3"/>
            <p:cNvSpPr>
              <a:spLocks noChangeShapeType="1"/>
            </p:cNvSpPr>
            <p:nvPr/>
          </p:nvSpPr>
          <p:spPr bwMode="auto">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defTabSz="457189"/>
              <a:endParaRPr lang="en-US" sz="1200" dirty="0">
                <a:solidFill>
                  <a:srgbClr val="124191"/>
                </a:solidFill>
                <a:latin typeface="Nokia Pure Text Light"/>
                <a:ea typeface="ＭＳ Ｐゴシック"/>
                <a:cs typeface="+mn-cs"/>
              </a:endParaRPr>
            </a:p>
          </p:txBody>
        </p:sp>
        <p:sp>
          <p:nvSpPr>
            <p:cNvPr id="46" name="Legend1"/>
            <p:cNvSpPr>
              <a:spLocks noChangeArrowheads="1"/>
            </p:cNvSpPr>
            <p:nvPr/>
          </p:nvSpPr>
          <p:spPr bwMode="auto">
            <a:xfrm>
              <a:off x="5104" y="176"/>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7" name="Legend2"/>
            <p:cNvSpPr>
              <a:spLocks noChangeArrowheads="1"/>
            </p:cNvSpPr>
            <p:nvPr/>
          </p:nvSpPr>
          <p:spPr bwMode="auto">
            <a:xfrm>
              <a:off x="5104" y="344"/>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48" name="Legend3"/>
            <p:cNvSpPr>
              <a:spLocks noChangeArrowheads="1"/>
            </p:cNvSpPr>
            <p:nvPr/>
          </p:nvSpPr>
          <p:spPr bwMode="auto">
            <a:xfrm>
              <a:off x="5104" y="520"/>
              <a:ext cx="319" cy="1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grpSp>
        <p:nvGrpSpPr>
          <p:cNvPr id="49" name="McKSticker" hidden="1"/>
          <p:cNvGrpSpPr/>
          <p:nvPr/>
        </p:nvGrpSpPr>
        <p:grpSpPr bwMode="auto">
          <a:xfrm>
            <a:off x="7726538" y="323053"/>
            <a:ext cx="920573" cy="212366"/>
            <a:chOff x="7820203" y="285750"/>
            <a:chExt cx="920573" cy="212366"/>
          </a:xfrm>
        </p:grpSpPr>
        <p:sp>
          <p:nvSpPr>
            <p:cNvPr id="50" name="StickerRectangle"/>
            <p:cNvSpPr>
              <a:spLocks noChangeArrowheads="1"/>
            </p:cNvSpPr>
            <p:nvPr/>
          </p:nvSpPr>
          <p:spPr bwMode="auto">
            <a:xfrm>
              <a:off x="7820203" y="285750"/>
              <a:ext cx="920573" cy="212366"/>
            </a:xfrm>
            <a:prstGeom prst="leftRightArrow">
              <a:avLst>
                <a:gd name="adj1" fmla="val 100000"/>
                <a:gd name="adj2" fmla="val 0"/>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27432" tIns="0" rIns="0" bIns="27432">
              <a:spAutoFit/>
            </a:bodyPr>
            <a:lstStyle/>
            <a:p>
              <a:pPr algn="r" defTabSz="895328">
                <a:buClr>
                  <a:srgbClr val="124191"/>
                </a:buClr>
              </a:pPr>
              <a:r>
                <a:rPr lang="en-US" sz="1200" dirty="0">
                  <a:solidFill>
                    <a:srgbClr val="808080"/>
                  </a:solidFill>
                  <a:latin typeface="Nokia Pure Text Light"/>
                  <a:ea typeface="ＭＳ Ｐゴシック"/>
                  <a:cs typeface="+mn-cs"/>
                </a:rPr>
                <a:t>PRELIMINARY</a:t>
              </a:r>
            </a:p>
          </p:txBody>
        </p:sp>
        <p:cxnSp>
          <p:nvCxnSpPr>
            <p:cNvPr id="51" name="AutoShape 31"/>
            <p:cNvCxnSpPr>
              <a:cxnSpLocks noChangeShapeType="1"/>
              <a:stCxn id="50" idx="2"/>
              <a:endCxn id="50" idx="4"/>
            </p:cNvCxnSpPr>
            <p:nvPr/>
          </p:nvCxnSpPr>
          <p:spPr bwMode="auto">
            <a:xfrm>
              <a:off x="7820203"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xmlns="">
                  <a:noFill/>
                </a14:hiddenFill>
              </a:ext>
            </a:extLst>
          </p:spPr>
        </p:cxnSp>
        <p:cxnSp>
          <p:nvCxnSpPr>
            <p:cNvPr id="52" name="AutoShape 32"/>
            <p:cNvCxnSpPr>
              <a:cxnSpLocks noChangeShapeType="1"/>
              <a:stCxn id="50" idx="4"/>
              <a:endCxn id="50" idx="6"/>
            </p:cNvCxnSpPr>
            <p:nvPr/>
          </p:nvCxnSpPr>
          <p:spPr bwMode="auto">
            <a:xfrm>
              <a:off x="7820203" y="498116"/>
              <a:ext cx="920573" cy="0"/>
            </a:xfrm>
            <a:prstGeom prst="straightConnector1">
              <a:avLst/>
            </a:prstGeom>
            <a:noFill/>
            <a:ln w="25400">
              <a:solidFill>
                <a:srgbClr val="808080"/>
              </a:solidFill>
              <a:round/>
              <a:headEnd/>
              <a:tailEnd/>
            </a:ln>
            <a:extLst>
              <a:ext uri="{909E8E84-426E-40DD-AFC4-6F175D3DCCD1}">
                <a14:hiddenFill xmlns:a14="http://schemas.microsoft.com/office/drawing/2010/main" xmlns="">
                  <a:noFill/>
                </a14:hiddenFill>
              </a:ext>
            </a:extLst>
          </p:spPr>
        </p:cxnSp>
      </p:grpSp>
      <p:grpSp>
        <p:nvGrpSpPr>
          <p:cNvPr id="53" name="LegendMoons" hidden="1"/>
          <p:cNvGrpSpPr/>
          <p:nvPr/>
        </p:nvGrpSpPr>
        <p:grpSpPr bwMode="auto">
          <a:xfrm>
            <a:off x="7816688" y="323053"/>
            <a:ext cx="827224" cy="1306516"/>
            <a:chOff x="6655594" y="273840"/>
            <a:chExt cx="827223" cy="1306516"/>
          </a:xfrm>
        </p:grpSpPr>
        <p:grpSp>
          <p:nvGrpSpPr>
            <p:cNvPr id="54" name="MoonLegend1"/>
            <p:cNvGrpSpPr>
              <a:grpSpLocks noChangeAspect="1"/>
            </p:cNvGrpSpPr>
            <p:nvPr>
              <p:custDataLst>
                <p:tags r:id="rId9"/>
              </p:custDataLst>
            </p:nvPr>
          </p:nvGrpSpPr>
          <p:grpSpPr bwMode="auto">
            <a:xfrm>
              <a:off x="6655594" y="273840"/>
              <a:ext cx="209550" cy="209551"/>
              <a:chOff x="4533" y="183"/>
              <a:chExt cx="144" cy="144"/>
            </a:xfrm>
          </p:grpSpPr>
          <p:sp>
            <p:nvSpPr>
              <p:cNvPr id="72" name="Oval 38"/>
              <p:cNvSpPr>
                <a:spLocks noChangeAspect="1" noChangeArrowheads="1"/>
              </p:cNvSpPr>
              <p:nvPr>
                <p:custDataLst>
                  <p:tags r:id="rId22"/>
                </p:custDataLst>
              </p:nvPr>
            </p:nvSpPr>
            <p:spPr bwMode="auto">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3" name="Arc 39"/>
              <p:cNvSpPr>
                <a:spLocks noChangeAspect="1"/>
              </p:cNvSpPr>
              <p:nvPr>
                <p:custDataLst>
                  <p:tags r:id="rId23"/>
                </p:custDataLst>
              </p:nvPr>
            </p:nvSpPr>
            <p:spPr bwMode="auto">
              <a:xfrm>
                <a:off x="4533" y="183"/>
                <a:ext cx="144" cy="144"/>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5" name="MoonLegend2"/>
            <p:cNvGrpSpPr>
              <a:grpSpLocks noChangeAspect="1"/>
            </p:cNvGrpSpPr>
            <p:nvPr>
              <p:custDataLst>
                <p:tags r:id="rId10"/>
              </p:custDataLst>
            </p:nvPr>
          </p:nvGrpSpPr>
          <p:grpSpPr bwMode="auto">
            <a:xfrm>
              <a:off x="6655594" y="548081"/>
              <a:ext cx="209550" cy="209551"/>
              <a:chOff x="1694" y="2044"/>
              <a:chExt cx="160" cy="160"/>
            </a:xfrm>
          </p:grpSpPr>
          <p:sp>
            <p:nvSpPr>
              <p:cNvPr id="70" name="Oval 41"/>
              <p:cNvSpPr>
                <a:spLocks noChangeAspect="1" noChangeArrowheads="1"/>
              </p:cNvSpPr>
              <p:nvPr>
                <p:custDataLst>
                  <p:tags r:id="rId20"/>
                </p:custDataLst>
              </p:nvPr>
            </p:nvSpPr>
            <p:spPr bwMode="auto">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71" name="Arc 42"/>
              <p:cNvSpPr>
                <a:spLocks noChangeAspect="1"/>
              </p:cNvSpPr>
              <p:nvPr>
                <p:custDataLst>
                  <p:tags r:id="rId21"/>
                </p:custDataLst>
              </p:nvPr>
            </p:nvSpPr>
            <p:spPr bwMode="auto">
              <a:xfrm>
                <a:off x="1694" y="2044"/>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6" name="MoonLegend4"/>
            <p:cNvGrpSpPr>
              <a:grpSpLocks noChangeAspect="1"/>
            </p:cNvGrpSpPr>
            <p:nvPr>
              <p:custDataLst>
                <p:tags r:id="rId11"/>
              </p:custDataLst>
            </p:nvPr>
          </p:nvGrpSpPr>
          <p:grpSpPr bwMode="auto">
            <a:xfrm>
              <a:off x="6655594" y="1096563"/>
              <a:ext cx="209550" cy="209551"/>
              <a:chOff x="4495" y="1198"/>
              <a:chExt cx="160" cy="160"/>
            </a:xfrm>
          </p:grpSpPr>
          <p:sp>
            <p:nvSpPr>
              <p:cNvPr id="68" name="Oval 47"/>
              <p:cNvSpPr>
                <a:spLocks noChangeAspect="1" noChangeArrowheads="1"/>
              </p:cNvSpPr>
              <p:nvPr>
                <p:custDataLst>
                  <p:tags r:id="rId18"/>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9" name="Arc 48"/>
              <p:cNvSpPr>
                <a:spLocks noChangeAspect="1"/>
              </p:cNvSpPr>
              <p:nvPr>
                <p:custDataLst>
                  <p:tags r:id="rId19"/>
                </p:custDataLst>
              </p:nvPr>
            </p:nvSpPr>
            <p:spPr bwMode="auto">
              <a:xfrm>
                <a:off x="4495" y="1198"/>
                <a:ext cx="160" cy="160"/>
              </a:xfrm>
              <a:prstGeom prst="arc">
                <a:avLst>
                  <a:gd name="adj1" fmla="val 16200000"/>
                  <a:gd name="adj2" fmla="val 108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nvGrpSpPr>
            <p:cNvPr id="57" name="MoonLegend5"/>
            <p:cNvGrpSpPr>
              <a:grpSpLocks noChangeAspect="1"/>
            </p:cNvGrpSpPr>
            <p:nvPr>
              <p:custDataLst>
                <p:tags r:id="rId12"/>
              </p:custDataLst>
            </p:nvPr>
          </p:nvGrpSpPr>
          <p:grpSpPr bwMode="auto">
            <a:xfrm>
              <a:off x="6655594" y="1370805"/>
              <a:ext cx="209550" cy="209551"/>
              <a:chOff x="4495" y="1440"/>
              <a:chExt cx="160" cy="160"/>
            </a:xfrm>
          </p:grpSpPr>
          <p:sp>
            <p:nvSpPr>
              <p:cNvPr id="66" name="Oval 50"/>
              <p:cNvSpPr>
                <a:spLocks noChangeAspect="1" noChangeArrowheads="1"/>
              </p:cNvSpPr>
              <p:nvPr>
                <p:custDataLst>
                  <p:tags r:id="rId16"/>
                </p:custDataLst>
              </p:nvPr>
            </p:nvSpPr>
            <p:spPr bwMode="auto">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7" name="Oval 51"/>
              <p:cNvSpPr>
                <a:spLocks noChangeAspect="1" noChangeArrowheads="1"/>
              </p:cNvSpPr>
              <p:nvPr>
                <p:custDataLst>
                  <p:tags r:id="rId17"/>
                </p:custDataLst>
              </p:nvPr>
            </p:nvSpPr>
            <p:spPr bwMode="auto">
              <a:xfrm>
                <a:off x="4495" y="1440"/>
                <a:ext cx="160" cy="160"/>
              </a:xfrm>
              <a:prstGeom prst="arc">
                <a:avLst>
                  <a:gd name="adj1" fmla="val 16200000"/>
                  <a:gd name="adj2" fmla="val 162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sp>
          <p:nvSpPr>
            <p:cNvPr id="58" name="Legend1"/>
            <p:cNvSpPr>
              <a:spLocks noChangeArrowheads="1"/>
            </p:cNvSpPr>
            <p:nvPr/>
          </p:nvSpPr>
          <p:spPr bwMode="auto">
            <a:xfrm>
              <a:off x="6976269" y="28654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59" name="Legend2"/>
            <p:cNvSpPr>
              <a:spLocks noChangeArrowheads="1"/>
            </p:cNvSpPr>
            <p:nvPr/>
          </p:nvSpPr>
          <p:spPr bwMode="auto">
            <a:xfrm>
              <a:off x="6976269" y="561178"/>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0" name="Legend3"/>
            <p:cNvSpPr>
              <a:spLocks noChangeArrowheads="1"/>
            </p:cNvSpPr>
            <p:nvPr/>
          </p:nvSpPr>
          <p:spPr bwMode="auto">
            <a:xfrm>
              <a:off x="6976269" y="835817"/>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1" name="Legend4"/>
            <p:cNvSpPr>
              <a:spLocks noChangeArrowheads="1"/>
            </p:cNvSpPr>
            <p:nvPr/>
          </p:nvSpPr>
          <p:spPr bwMode="auto">
            <a:xfrm>
              <a:off x="6976269" y="1107280"/>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sp>
          <p:nvSpPr>
            <p:cNvPr id="62" name="Legend5"/>
            <p:cNvSpPr>
              <a:spLocks noChangeArrowheads="1"/>
            </p:cNvSpPr>
            <p:nvPr/>
          </p:nvSpPr>
          <p:spPr bwMode="auto">
            <a:xfrm>
              <a:off x="6976269" y="1383505"/>
              <a:ext cx="506548"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0" tIns="0" rIns="0" bIns="0">
              <a:spAutoFit/>
            </a:bodyPr>
            <a:lstStyle/>
            <a:p>
              <a:pPr defTabSz="895328">
                <a:buClr>
                  <a:srgbClr val="124191"/>
                </a:buClr>
              </a:pPr>
              <a:r>
                <a:rPr lang="en-US" sz="1200" dirty="0">
                  <a:solidFill>
                    <a:srgbClr val="124191"/>
                  </a:solidFill>
                  <a:latin typeface="Nokia Pure Text Light"/>
                  <a:ea typeface="ＭＳ Ｐゴシック"/>
                  <a:cs typeface="+mn-cs"/>
                </a:rPr>
                <a:t>Legend</a:t>
              </a:r>
            </a:p>
          </p:txBody>
        </p:sp>
        <p:grpSp>
          <p:nvGrpSpPr>
            <p:cNvPr id="63" name="MoonLegend3"/>
            <p:cNvGrpSpPr>
              <a:grpSpLocks noChangeAspect="1"/>
            </p:cNvGrpSpPr>
            <p:nvPr>
              <p:custDataLst>
                <p:tags r:id="rId13"/>
              </p:custDataLst>
            </p:nvPr>
          </p:nvGrpSpPr>
          <p:grpSpPr bwMode="auto">
            <a:xfrm>
              <a:off x="6655594" y="822322"/>
              <a:ext cx="209550" cy="209551"/>
              <a:chOff x="4495" y="1198"/>
              <a:chExt cx="160" cy="160"/>
            </a:xfrm>
          </p:grpSpPr>
          <p:sp>
            <p:nvSpPr>
              <p:cNvPr id="64" name="Oval 47"/>
              <p:cNvSpPr>
                <a:spLocks noChangeAspect="1" noChangeArrowheads="1"/>
              </p:cNvSpPr>
              <p:nvPr>
                <p:custDataLst>
                  <p:tags r:id="rId14"/>
                </p:custDataLst>
              </p:nvPr>
            </p:nvSpPr>
            <p:spPr bwMode="auto">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sp>
            <p:nvSpPr>
              <p:cNvPr id="65" name="Arc 48"/>
              <p:cNvSpPr>
                <a:spLocks noChangeAspect="1"/>
              </p:cNvSpPr>
              <p:nvPr>
                <p:custDataLst>
                  <p:tags r:id="rId15"/>
                </p:custDataLst>
              </p:nvPr>
            </p:nvSpPr>
            <p:spPr bwMode="auto">
              <a:xfrm>
                <a:off x="4495" y="1198"/>
                <a:ext cx="160" cy="160"/>
              </a:xfrm>
              <a:prstGeom prst="arc">
                <a:avLst>
                  <a:gd name="adj1" fmla="val 16200000"/>
                  <a:gd name="adj2" fmla="val 5400000"/>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defTabSz="457189"/>
                <a:endParaRPr lang="en-US" sz="1200" dirty="0">
                  <a:solidFill>
                    <a:srgbClr val="124191"/>
                  </a:solidFill>
                  <a:latin typeface="Nokia Pure Text Light"/>
                  <a:ea typeface="ＭＳ Ｐゴシック"/>
                  <a:cs typeface="+mn-cs"/>
                </a:endParaRPr>
              </a:p>
            </p:txBody>
          </p:sp>
        </p:grpSp>
      </p:grpSp>
      <p:grpSp>
        <p:nvGrpSpPr>
          <p:cNvPr id="74" name="McK Moon" hidden="1"/>
          <p:cNvGrpSpPr>
            <a:grpSpLocks/>
          </p:cNvGrpSpPr>
          <p:nvPr>
            <p:custDataLst>
              <p:tags r:id="rId6"/>
            </p:custDataLst>
          </p:nvPr>
        </p:nvGrpSpPr>
        <p:grpSpPr bwMode="auto">
          <a:xfrm>
            <a:off x="6918567" y="871537"/>
            <a:ext cx="209550" cy="209551"/>
            <a:chOff x="1600" y="1600"/>
            <a:chExt cx="160" cy="160"/>
          </a:xfrm>
        </p:grpSpPr>
        <p:sp>
          <p:nvSpPr>
            <p:cNvPr id="75" name="Oval 90"/>
            <p:cNvSpPr>
              <a:spLocks noChangeAspect="1" noChangeArrowheads="1"/>
            </p:cNvSpPr>
            <p:nvPr>
              <p:custDataLst>
                <p:tags r:id="rId7"/>
              </p:custDataLst>
            </p:nvPr>
          </p:nvSpPr>
          <p:spPr bwMode="auto">
            <a:xfrm>
              <a:off x="1600" y="160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sp>
          <p:nvSpPr>
            <p:cNvPr id="76" name="Arc 91"/>
            <p:cNvSpPr>
              <a:spLocks noChangeAspect="1"/>
            </p:cNvSpPr>
            <p:nvPr>
              <p:custDataLst>
                <p:tags r:id="rId8"/>
              </p:custDataLst>
            </p:nvPr>
          </p:nvSpPr>
          <p:spPr bwMode="black">
            <a:xfrm>
              <a:off x="1600" y="1600"/>
              <a:ext cx="160" cy="160"/>
            </a:xfrm>
            <a:prstGeom prst="arc">
              <a:avLst/>
            </a:prstGeom>
            <a:solidFill>
              <a:schemeClr val="accent2"/>
            </a:solidFill>
            <a:ln w="9525">
              <a:solidFill>
                <a:schemeClr val="accent6"/>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noAutofit/>
            </a:bodyPr>
            <a:lstStyle/>
            <a:p>
              <a:pPr defTabSz="457189"/>
              <a:endParaRPr lang="en-US" sz="1800" dirty="0">
                <a:solidFill>
                  <a:srgbClr val="124191"/>
                </a:solidFill>
                <a:ea typeface="ＭＳ Ｐゴシック"/>
                <a:cs typeface="+mn-cs"/>
              </a:endParaRPr>
            </a:p>
          </p:txBody>
        </p:sp>
      </p:grpSp>
      <p:sp>
        <p:nvSpPr>
          <p:cNvPr id="77" name="TextBox 76"/>
          <p:cNvSpPr txBox="1"/>
          <p:nvPr/>
        </p:nvSpPr>
        <p:spPr bwMode="auto">
          <a:xfrm>
            <a:off x="417513" y="4977602"/>
            <a:ext cx="8061502" cy="92333"/>
          </a:xfrm>
          <a:prstGeom prst="rect">
            <a:avLst/>
          </a:prstGeom>
          <a:noFill/>
        </p:spPr>
        <p:txBody>
          <a:bodyPr wrap="none" lIns="0" tIns="0" rIns="0" bIns="0">
            <a:spAutoFit/>
          </a:bodyPr>
          <a:lstStyle/>
          <a:p>
            <a:pPr defTabSz="457189"/>
            <a:r>
              <a:rPr lang="en-US" sz="600" dirty="0">
                <a:solidFill>
                  <a:srgbClr val="124191"/>
                </a:solidFill>
                <a:latin typeface="Nokia Pure Text Light"/>
                <a:ea typeface="ＭＳ Ｐゴシック"/>
                <a:cs typeface="Arial" charset="0"/>
              </a:rPr>
              <a:t>This document contains preliminary options which are subject to appropriate information and/or consultation of the relevant employee representative body/ies where applicable and subject to necessary legal procedures and approvals.</a:t>
            </a:r>
            <a:endParaRPr lang="en-US" sz="300" dirty="0">
              <a:solidFill>
                <a:srgbClr val="124191"/>
              </a:solidFill>
              <a:latin typeface="Nokia Pure Text Light"/>
              <a:ea typeface="ＭＳ Ｐゴシック"/>
              <a:cs typeface="Arial" charset="0"/>
            </a:endParaRPr>
          </a:p>
        </p:txBody>
      </p:sp>
      <p:sp>
        <p:nvSpPr>
          <p:cNvPr id="80" name="Slide Number"/>
          <p:cNvSpPr txBox="1">
            <a:spLocks/>
          </p:cNvSpPr>
          <p:nvPr/>
        </p:nvSpPr>
        <p:spPr bwMode="auto">
          <a:xfrm>
            <a:off x="417513" y="4700754"/>
            <a:ext cx="117020" cy="123111"/>
          </a:xfrm>
          <a:prstGeom prst="rect">
            <a:avLst/>
          </a:prstGeom>
        </p:spPr>
        <p:txBody>
          <a:bodyPr vert="horz" wrap="none" lIns="0" tIns="0" rIns="0" bIns="0" rtlCol="0" anchor="b" anchorCtr="0">
            <a:spAutoFit/>
          </a:bodyPr>
          <a:lstStyle>
            <a:defPPr>
              <a:defRPr lang="en-US"/>
            </a:defPPr>
            <a:lvl1pPr>
              <a:defRPr sz="1000" baseline="0">
                <a:latin typeface="+mn-lt"/>
              </a:defRPr>
            </a:lvl1pPr>
          </a:lstStyle>
          <a:p>
            <a:pPr defTabSz="457189"/>
            <a:fld id="{42C328C1-A84F-4A39-A664-DBA00541A8C6}" type="slidenum">
              <a:rPr lang="en-US" sz="800" smtClean="0">
                <a:solidFill>
                  <a:srgbClr val="124191"/>
                </a:solidFill>
                <a:ea typeface="ＭＳ Ｐゴシック"/>
                <a:cs typeface="+mn-cs"/>
              </a:rPr>
              <a:pPr defTabSz="457189"/>
              <a:t>‹#›</a:t>
            </a:fld>
            <a:endParaRPr lang="en-US" sz="800" dirty="0">
              <a:solidFill>
                <a:srgbClr val="124191"/>
              </a:solidFill>
              <a:ea typeface="ＭＳ Ｐゴシック"/>
              <a:cs typeface="+mn-cs"/>
            </a:endParaRPr>
          </a:p>
        </p:txBody>
      </p:sp>
      <p:sp>
        <p:nvSpPr>
          <p:cNvPr id="81" name="TextBox 80"/>
          <p:cNvSpPr txBox="1"/>
          <p:nvPr/>
        </p:nvSpPr>
        <p:spPr bwMode="auto">
          <a:xfrm>
            <a:off x="417514" y="4837902"/>
            <a:ext cx="5337968" cy="123111"/>
          </a:xfrm>
          <a:prstGeom prst="rect">
            <a:avLst/>
          </a:prstGeom>
          <a:noFill/>
        </p:spPr>
        <p:txBody>
          <a:bodyPr wrap="square" lIns="0" tIns="0" rIns="0" bIns="0">
            <a:spAutoFit/>
          </a:bodyPr>
          <a:lstStyle/>
          <a:p>
            <a:pPr defTabSz="457189">
              <a:defRPr/>
            </a:pPr>
            <a:r>
              <a:rPr lang="en-US" sz="800" dirty="0">
                <a:solidFill>
                  <a:srgbClr val="124191"/>
                </a:solidFill>
                <a:latin typeface="Nokia Pure Text Light"/>
                <a:ea typeface="ＭＳ Ｐゴシック"/>
                <a:cs typeface="Arial" charset="0"/>
              </a:rPr>
              <a:t>Confidential</a:t>
            </a:r>
          </a:p>
        </p:txBody>
      </p:sp>
      <p:sp>
        <p:nvSpPr>
          <p:cNvPr id="82" name="TextBox 81"/>
          <p:cNvSpPr txBox="1"/>
          <p:nvPr/>
        </p:nvSpPr>
        <p:spPr bwMode="auto">
          <a:xfrm>
            <a:off x="744992" y="4700755"/>
            <a:ext cx="785471" cy="123111"/>
          </a:xfrm>
          <a:prstGeom prst="rect">
            <a:avLst/>
          </a:prstGeom>
          <a:noFill/>
        </p:spPr>
        <p:txBody>
          <a:bodyPr wrap="none" lIns="0" tIns="0" rIns="0" bIns="0">
            <a:spAutoFit/>
          </a:bodyPr>
          <a:lstStyle/>
          <a:p>
            <a:pPr defTabSz="457189"/>
            <a:r>
              <a:rPr lang="pt-BR" sz="800" dirty="0">
                <a:solidFill>
                  <a:srgbClr val="124191"/>
                </a:solidFill>
                <a:latin typeface="Nokia Pure Text Light"/>
                <a:ea typeface="ＭＳ Ｐゴシック"/>
                <a:cs typeface="Arial" charset="0"/>
              </a:rPr>
              <a:t>© Nokia 2016      </a:t>
            </a:r>
            <a:endParaRPr lang="en-GB" sz="800" dirty="0">
              <a:solidFill>
                <a:srgbClr val="124191"/>
              </a:solidFill>
              <a:latin typeface="Nokia Pure Text Light"/>
              <a:ea typeface="ＭＳ Ｐゴシック"/>
              <a:cs typeface="Arial" charset="0"/>
            </a:endParaRPr>
          </a:p>
        </p:txBody>
      </p:sp>
      <p:pic>
        <p:nvPicPr>
          <p:cNvPr id="78" name="Picture 1"/>
          <p:cNvPicPr>
            <a:picLocks/>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7945439" y="4672013"/>
            <a:ext cx="701675" cy="115887"/>
          </a:xfrm>
          <a:prstGeom prst="rect">
            <a:avLst/>
          </a:prstGeom>
          <a:noFill/>
          <a:ln w="9525">
            <a:noFill/>
            <a:miter lim="800000"/>
            <a:headEnd/>
            <a:tailEnd/>
          </a:ln>
        </p:spPr>
      </p:pic>
    </p:spTree>
    <p:extLst>
      <p:ext uri="{BB962C8B-B14F-4D97-AF65-F5344CB8AC3E}">
        <p14:creationId xmlns:p14="http://schemas.microsoft.com/office/powerpoint/2010/main" xmlns="" val="1445664118"/>
      </p:ext>
    </p:extLst>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Lst>
  <p:hf sldNum="0" hdr="0" ftr="0" dt="0"/>
  <p:txStyles>
    <p:titleStyle>
      <a:lvl1pPr algn="l" defTabSz="895328" rtl="0" eaLnBrk="1" fontAlgn="base" hangingPunct="1">
        <a:spcBef>
          <a:spcPct val="0"/>
        </a:spcBef>
        <a:spcAft>
          <a:spcPct val="0"/>
        </a:spcAft>
        <a:tabLst>
          <a:tab pos="269868" algn="l"/>
        </a:tabLst>
        <a:defRPr sz="1800" b="1" baseline="0">
          <a:solidFill>
            <a:schemeClr val="accent2"/>
          </a:solidFill>
          <a:latin typeface="+mj-lt"/>
          <a:ea typeface="Arial Unicode MS" pitchFamily="34" charset="-128"/>
          <a:cs typeface="Arial Unicode MS" pitchFamily="34" charset="-128"/>
        </a:defRPr>
      </a:lvl1pPr>
      <a:lvl2pPr algn="l" defTabSz="895328" rtl="0" eaLnBrk="1" fontAlgn="base" hangingPunct="1">
        <a:spcBef>
          <a:spcPct val="0"/>
        </a:spcBef>
        <a:spcAft>
          <a:spcPct val="0"/>
        </a:spcAft>
        <a:defRPr sz="1900" b="1">
          <a:solidFill>
            <a:schemeClr val="tx2"/>
          </a:solidFill>
          <a:latin typeface="Arial" charset="0"/>
        </a:defRPr>
      </a:lvl2pPr>
      <a:lvl3pPr algn="l" defTabSz="895328" rtl="0" eaLnBrk="1" fontAlgn="base" hangingPunct="1">
        <a:spcBef>
          <a:spcPct val="0"/>
        </a:spcBef>
        <a:spcAft>
          <a:spcPct val="0"/>
        </a:spcAft>
        <a:defRPr sz="1900" b="1">
          <a:solidFill>
            <a:schemeClr val="tx2"/>
          </a:solidFill>
          <a:latin typeface="Arial" charset="0"/>
        </a:defRPr>
      </a:lvl3pPr>
      <a:lvl4pPr algn="l" defTabSz="895328" rtl="0" eaLnBrk="1" fontAlgn="base" hangingPunct="1">
        <a:spcBef>
          <a:spcPct val="0"/>
        </a:spcBef>
        <a:spcAft>
          <a:spcPct val="0"/>
        </a:spcAft>
        <a:defRPr sz="1900" b="1">
          <a:solidFill>
            <a:schemeClr val="tx2"/>
          </a:solidFill>
          <a:latin typeface="Arial" charset="0"/>
        </a:defRPr>
      </a:lvl4pPr>
      <a:lvl5pPr algn="l" defTabSz="895328" rtl="0" eaLnBrk="1" fontAlgn="base" hangingPunct="1">
        <a:spcBef>
          <a:spcPct val="0"/>
        </a:spcBef>
        <a:spcAft>
          <a:spcPct val="0"/>
        </a:spcAft>
        <a:defRPr sz="1900" b="1">
          <a:solidFill>
            <a:schemeClr val="tx2"/>
          </a:solidFill>
          <a:latin typeface="Arial" charset="0"/>
        </a:defRPr>
      </a:lvl5pPr>
      <a:lvl6pPr marL="457189" algn="l" defTabSz="895328" rtl="0" eaLnBrk="1" fontAlgn="base" hangingPunct="1">
        <a:spcBef>
          <a:spcPct val="0"/>
        </a:spcBef>
        <a:spcAft>
          <a:spcPct val="0"/>
        </a:spcAft>
        <a:defRPr sz="1900" b="1">
          <a:solidFill>
            <a:schemeClr val="tx2"/>
          </a:solidFill>
          <a:latin typeface="Arial" charset="0"/>
        </a:defRPr>
      </a:lvl6pPr>
      <a:lvl7pPr marL="914378" algn="l" defTabSz="895328" rtl="0" eaLnBrk="1" fontAlgn="base" hangingPunct="1">
        <a:spcBef>
          <a:spcPct val="0"/>
        </a:spcBef>
        <a:spcAft>
          <a:spcPct val="0"/>
        </a:spcAft>
        <a:defRPr sz="1900" b="1">
          <a:solidFill>
            <a:schemeClr val="tx2"/>
          </a:solidFill>
          <a:latin typeface="Arial" charset="0"/>
        </a:defRPr>
      </a:lvl7pPr>
      <a:lvl8pPr marL="1371566" algn="l" defTabSz="895328" rtl="0" eaLnBrk="1" fontAlgn="base" hangingPunct="1">
        <a:spcBef>
          <a:spcPct val="0"/>
        </a:spcBef>
        <a:spcAft>
          <a:spcPct val="0"/>
        </a:spcAft>
        <a:defRPr sz="1900" b="1">
          <a:solidFill>
            <a:schemeClr val="tx2"/>
          </a:solidFill>
          <a:latin typeface="Arial" charset="0"/>
        </a:defRPr>
      </a:lvl8pPr>
      <a:lvl9pPr marL="1828754" algn="l" defTabSz="895328" rtl="0" eaLnBrk="1" fontAlgn="base" hangingPunct="1">
        <a:spcBef>
          <a:spcPct val="0"/>
        </a:spcBef>
        <a:spcAft>
          <a:spcPct val="0"/>
        </a:spcAft>
        <a:defRPr sz="1900" b="1">
          <a:solidFill>
            <a:schemeClr val="tx2"/>
          </a:solidFill>
          <a:latin typeface="Arial" charset="0"/>
        </a:defRPr>
      </a:lvl9pPr>
    </p:titleStyle>
    <p:bodyStyle>
      <a:lvl1pPr marL="0" indent="0" algn="l" defTabSz="895328" rtl="0" eaLnBrk="1" fontAlgn="base" hangingPunct="1">
        <a:spcBef>
          <a:spcPct val="0"/>
        </a:spcBef>
        <a:spcAft>
          <a:spcPct val="0"/>
        </a:spcAft>
        <a:buClr>
          <a:schemeClr val="tx2"/>
        </a:buClr>
        <a:defRPr sz="1600" baseline="0">
          <a:solidFill>
            <a:schemeClr val="tx1"/>
          </a:solidFill>
          <a:latin typeface="+mn-lt"/>
          <a:ea typeface="Arial Unicode MS" pitchFamily="34" charset="-128"/>
          <a:cs typeface="Arial Unicode MS" pitchFamily="34" charset="-128"/>
        </a:defRPr>
      </a:lvl1pPr>
      <a:lvl2pPr marL="193670" indent="-192083" algn="l" defTabSz="895328" rtl="0" eaLnBrk="1" fontAlgn="base" hangingPunct="1">
        <a:spcBef>
          <a:spcPct val="0"/>
        </a:spcBef>
        <a:spcAft>
          <a:spcPct val="0"/>
        </a:spcAft>
        <a:buClr>
          <a:schemeClr val="tx2"/>
        </a:buClr>
        <a:buSzPct val="125000"/>
        <a:buFont typeface="Arial" pitchFamily="34" charset="0"/>
        <a:buChar char="•"/>
        <a:defRPr sz="1600" baseline="0">
          <a:solidFill>
            <a:schemeClr val="tx1"/>
          </a:solidFill>
          <a:latin typeface="+mn-lt"/>
          <a:ea typeface="Arial Unicode MS" pitchFamily="34" charset="-128"/>
          <a:cs typeface="Arial Unicode MS" pitchFamily="34" charset="-128"/>
        </a:defRPr>
      </a:lvl2pPr>
      <a:lvl3pPr marL="457189" indent="-261932" algn="l" defTabSz="895328"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ea typeface="Arial Unicode MS" pitchFamily="34" charset="-128"/>
          <a:cs typeface="Arial Unicode MS" pitchFamily="34" charset="-128"/>
        </a:defRPr>
      </a:lvl3pPr>
      <a:lvl4pPr marL="614348" indent="-155571" algn="l" defTabSz="895328" rtl="0" eaLnBrk="1" fontAlgn="base" hangingPunct="1">
        <a:spcBef>
          <a:spcPct val="0"/>
        </a:spcBef>
        <a:spcAft>
          <a:spcPct val="0"/>
        </a:spcAft>
        <a:buClr>
          <a:schemeClr val="tx2"/>
        </a:buClr>
        <a:buSzPct val="100000"/>
        <a:buFont typeface="Arial" pitchFamily="34" charset="0"/>
        <a:buChar char="•"/>
        <a:defRPr sz="1600" baseline="0">
          <a:solidFill>
            <a:schemeClr val="tx1"/>
          </a:solidFill>
          <a:latin typeface="+mn-lt"/>
          <a:ea typeface="Arial Unicode MS" pitchFamily="34" charset="-128"/>
          <a:cs typeface="Arial Unicode MS" pitchFamily="34" charset="-128"/>
        </a:defRPr>
      </a:lvl4pPr>
      <a:lvl5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ea typeface="Arial Unicode MS" pitchFamily="34" charset="-128"/>
          <a:cs typeface="Arial Unicode MS" pitchFamily="34" charset="-128"/>
        </a:defRPr>
      </a:lvl5pPr>
      <a:lvl6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789" indent="-130172" algn="l" defTabSz="895328"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7.xml"/><Relationship Id="rId1" Type="http://schemas.openxmlformats.org/officeDocument/2006/relationships/vmlDrawing" Target="../drawings/vmlDrawing39.vml"/><Relationship Id="rId4" Type="http://schemas.openxmlformats.org/officeDocument/2006/relationships/oleObject" Target="../embeddings/oleObject39.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p:extLst/>
          </p:nvPr>
        </p:nvGraphicFramePr>
        <p:xfrm>
          <a:off x="1588" y="1588"/>
          <a:ext cx="1587" cy="1587"/>
        </p:xfrm>
        <a:graphic>
          <a:graphicData uri="http://schemas.openxmlformats.org/presentationml/2006/ole">
            <p:oleObj spid="_x0000_s501807" name="think-cell Slide" r:id="rId4" imgW="360" imgH="360" progId="">
              <p:embed/>
            </p:oleObj>
          </a:graphicData>
        </a:graphic>
      </p:graphicFrame>
      <p:sp>
        <p:nvSpPr>
          <p:cNvPr id="3" name="Title 2"/>
          <p:cNvSpPr>
            <a:spLocks noGrp="1"/>
          </p:cNvSpPr>
          <p:nvPr>
            <p:ph type="ctrTitle"/>
          </p:nvPr>
        </p:nvSpPr>
        <p:spPr>
          <a:xfrm>
            <a:off x="710121" y="1134995"/>
            <a:ext cx="7373429" cy="430887"/>
          </a:xfr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r>
              <a:rPr lang="en-US" dirty="0"/>
              <a:t>Way </a:t>
            </a:r>
            <a:r>
              <a:rPr lang="en-US" dirty="0" smtClean="0"/>
              <a:t>forward </a:t>
            </a:r>
            <a:r>
              <a:rPr lang="en-US" dirty="0"/>
              <a:t>on terminology</a:t>
            </a:r>
          </a:p>
        </p:txBody>
      </p:sp>
      <p:sp>
        <p:nvSpPr>
          <p:cNvPr id="4" name="Rectangle 3"/>
          <p:cNvSpPr/>
          <p:nvPr/>
        </p:nvSpPr>
        <p:spPr>
          <a:xfrm>
            <a:off x="641786" y="3367625"/>
            <a:ext cx="1742688" cy="501945"/>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600" dirty="0">
              <a:solidFill>
                <a:srgbClr val="124191"/>
              </a:solidFill>
            </a:endParaRPr>
          </a:p>
        </p:txBody>
      </p:sp>
      <p:sp>
        <p:nvSpPr>
          <p:cNvPr id="9" name="Subtitle 8">
            <a:extLst>
              <a:ext uri="{FF2B5EF4-FFF2-40B4-BE49-F238E27FC236}">
                <a16:creationId xmlns:a16="http://schemas.microsoft.com/office/drawing/2014/main" xmlns="" id="{AB7C20CE-9700-43D9-A3FB-408EC68A52D6}"/>
              </a:ext>
            </a:extLst>
          </p:cNvPr>
          <p:cNvSpPr>
            <a:spLocks noGrp="1"/>
          </p:cNvSpPr>
          <p:nvPr>
            <p:ph type="subTitle" idx="1"/>
          </p:nvPr>
        </p:nvSpPr>
        <p:spPr>
          <a:xfrm>
            <a:off x="710121" y="2362789"/>
            <a:ext cx="7373429" cy="738664"/>
          </a:xfrm>
        </p:spPr>
        <p:txBody>
          <a:bodyPr/>
          <a:lstStyle/>
          <a:p>
            <a:r>
              <a:rPr lang="en-US" dirty="0" smtClean="0"/>
              <a:t>Source: Siemens, Nokia, Sennheiser, Deutsche Telekom, Qualcomm, </a:t>
            </a:r>
            <a:r>
              <a:rPr lang="en-US" dirty="0" smtClean="0"/>
              <a:t>Vodafone</a:t>
            </a:r>
            <a:r>
              <a:rPr lang="en-US" smtClean="0"/>
              <a:t>, Bosch, KPN</a:t>
            </a:r>
            <a:endParaRPr lang="en-US" dirty="0" smtClean="0"/>
          </a:p>
          <a:p>
            <a:r>
              <a:rPr lang="en-US" dirty="0" smtClean="0"/>
              <a:t>Contact: Joachim. Walewski (joachim.walewski@siemens.com)</a:t>
            </a:r>
            <a:endParaRPr lang="en-US" dirty="0"/>
          </a:p>
        </p:txBody>
      </p:sp>
      <p:sp>
        <p:nvSpPr>
          <p:cNvPr id="10" name="TextBox 9">
            <a:extLst>
              <a:ext uri="{FF2B5EF4-FFF2-40B4-BE49-F238E27FC236}">
                <a16:creationId xmlns:a16="http://schemas.microsoft.com/office/drawing/2014/main" xmlns="" id="{3216C20D-A1F6-4B10-B242-8F050EA565BA}"/>
              </a:ext>
            </a:extLst>
          </p:cNvPr>
          <p:cNvSpPr txBox="1"/>
          <p:nvPr/>
        </p:nvSpPr>
        <p:spPr>
          <a:xfrm>
            <a:off x="6978316" y="457200"/>
            <a:ext cx="1313180" cy="369332"/>
          </a:xfrm>
          <a:prstGeom prst="rect">
            <a:avLst/>
          </a:prstGeom>
          <a:noFill/>
        </p:spPr>
        <p:txBody>
          <a:bodyPr wrap="none" rtlCol="0">
            <a:spAutoFit/>
          </a:bodyPr>
          <a:lstStyle/>
          <a:p>
            <a:r>
              <a:rPr lang="en-US" dirty="0" smtClean="0">
                <a:solidFill>
                  <a:schemeClr val="bg1"/>
                </a:solidFill>
              </a:rPr>
              <a:t>S1-181342</a:t>
            </a:r>
            <a:endParaRPr lang="en-US" dirty="0">
              <a:solidFill>
                <a:schemeClr val="bg1"/>
              </a:solidFill>
            </a:endParaRPr>
          </a:p>
        </p:txBody>
      </p:sp>
    </p:spTree>
    <p:extLst>
      <p:ext uri="{BB962C8B-B14F-4D97-AF65-F5344CB8AC3E}">
        <p14:creationId xmlns:p14="http://schemas.microsoft.com/office/powerpoint/2010/main" xmlns="" val="3191369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B209D234-64FF-4495-A54F-C128CC6A56DE}"/>
              </a:ext>
            </a:extLst>
          </p:cNvPr>
          <p:cNvSpPr>
            <a:spLocks noGrp="1"/>
          </p:cNvSpPr>
          <p:nvPr>
            <p:ph idx="1"/>
          </p:nvPr>
        </p:nvSpPr>
        <p:spPr/>
        <p:txBody>
          <a:bodyPr/>
          <a:lstStyle/>
          <a:p>
            <a:r>
              <a:rPr lang="en-US" sz="2800" dirty="0"/>
              <a:t>Agree to network functionality</a:t>
            </a:r>
          </a:p>
          <a:p>
            <a:r>
              <a:rPr lang="en-US" sz="2800" dirty="0"/>
              <a:t>Agree to definitions</a:t>
            </a:r>
          </a:p>
          <a:p>
            <a:r>
              <a:rPr lang="en-US" sz="2800" dirty="0"/>
              <a:t>Agree to a process </a:t>
            </a:r>
            <a:r>
              <a:rPr lang="en-US" sz="2800" dirty="0" smtClean="0">
                <a:solidFill>
                  <a:srgbClr val="001135"/>
                </a:solidFill>
              </a:rPr>
              <a:t>that addresses how to update pertinent studies (5GLAN, BMNS, CAV) and how to move forward on </a:t>
            </a:r>
            <a:r>
              <a:rPr lang="en-US" sz="2800" dirty="0"/>
              <a:t>vertical requirements in Rel-16</a:t>
            </a:r>
          </a:p>
        </p:txBody>
      </p:sp>
      <p:sp>
        <p:nvSpPr>
          <p:cNvPr id="3" name="Title 2">
            <a:extLst>
              <a:ext uri="{FF2B5EF4-FFF2-40B4-BE49-F238E27FC236}">
                <a16:creationId xmlns:a16="http://schemas.microsoft.com/office/drawing/2014/main" xmlns="" id="{E185DC37-C11A-40E9-B1A0-62A20B479147}"/>
              </a:ext>
            </a:extLst>
          </p:cNvPr>
          <p:cNvSpPr>
            <a:spLocks noGrp="1"/>
          </p:cNvSpPr>
          <p:nvPr>
            <p:ph type="title"/>
          </p:nvPr>
        </p:nvSpPr>
        <p:spPr>
          <a:xfrm>
            <a:off x="418120" y="279250"/>
            <a:ext cx="8229600" cy="311789"/>
          </a:xfrm>
        </p:spPr>
        <p:txBody>
          <a:bodyPr/>
          <a:lstStyle/>
          <a:p>
            <a:r>
              <a:rPr lang="en-US" dirty="0"/>
              <a:t>Way Forward on terminology</a:t>
            </a:r>
          </a:p>
        </p:txBody>
      </p:sp>
      <p:sp>
        <p:nvSpPr>
          <p:cNvPr id="4" name="Content Placeholder 3">
            <a:extLst>
              <a:ext uri="{FF2B5EF4-FFF2-40B4-BE49-F238E27FC236}">
                <a16:creationId xmlns:a16="http://schemas.microsoft.com/office/drawing/2014/main" xmlns="" id="{130A9528-39B2-4910-93F6-119A1EBD286D}"/>
              </a:ext>
            </a:extLst>
          </p:cNvPr>
          <p:cNvSpPr>
            <a:spLocks noGrp="1"/>
          </p:cNvSpPr>
          <p:nvPr>
            <p:ph sz="quarter" idx="13"/>
          </p:nvPr>
        </p:nvSpPr>
        <p:spPr/>
        <p:txBody>
          <a:bodyPr/>
          <a:lstStyle/>
          <a:p>
            <a:r>
              <a:rPr lang="en-US" dirty="0"/>
              <a:t>Step by Step</a:t>
            </a:r>
          </a:p>
        </p:txBody>
      </p:sp>
    </p:spTree>
    <p:extLst>
      <p:ext uri="{BB962C8B-B14F-4D97-AF65-F5344CB8AC3E}">
        <p14:creationId xmlns:p14="http://schemas.microsoft.com/office/powerpoint/2010/main" xmlns="" val="3185660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339C4C-B706-4DAE-A815-9719FAE71791}"/>
              </a:ext>
            </a:extLst>
          </p:cNvPr>
          <p:cNvSpPr>
            <a:spLocks noGrp="1"/>
          </p:cNvSpPr>
          <p:nvPr>
            <p:ph type="title"/>
          </p:nvPr>
        </p:nvSpPr>
        <p:spPr/>
        <p:txBody>
          <a:bodyPr/>
          <a:lstStyle/>
          <a:p>
            <a:r>
              <a:rPr lang="en-US" dirty="0"/>
              <a:t>Way Forward on terminology</a:t>
            </a:r>
          </a:p>
        </p:txBody>
      </p:sp>
      <p:sp>
        <p:nvSpPr>
          <p:cNvPr id="3" name="Content Placeholder 2">
            <a:extLst>
              <a:ext uri="{FF2B5EF4-FFF2-40B4-BE49-F238E27FC236}">
                <a16:creationId xmlns:a16="http://schemas.microsoft.com/office/drawing/2014/main" xmlns="" id="{5626189E-76FA-4590-9C75-0F64E2A37F9D}"/>
              </a:ext>
            </a:extLst>
          </p:cNvPr>
          <p:cNvSpPr>
            <a:spLocks noGrp="1"/>
          </p:cNvSpPr>
          <p:nvPr>
            <p:ph sz="quarter" idx="13"/>
          </p:nvPr>
        </p:nvSpPr>
        <p:spPr/>
        <p:txBody>
          <a:bodyPr/>
          <a:lstStyle/>
          <a:p>
            <a:r>
              <a:rPr lang="en-US" dirty="0"/>
              <a:t>Network Functionality</a:t>
            </a:r>
          </a:p>
        </p:txBody>
      </p:sp>
      <p:graphicFrame>
        <p:nvGraphicFramePr>
          <p:cNvPr id="4" name="Table 3">
            <a:extLst>
              <a:ext uri="{FF2B5EF4-FFF2-40B4-BE49-F238E27FC236}">
                <a16:creationId xmlns:a16="http://schemas.microsoft.com/office/drawing/2014/main" xmlns="" id="{34F5F007-EC4C-40B8-80C4-5D030BDEFDD2}"/>
              </a:ext>
            </a:extLst>
          </p:cNvPr>
          <p:cNvGraphicFramePr>
            <a:graphicFrameLocks noGrp="1"/>
          </p:cNvGraphicFramePr>
          <p:nvPr>
            <p:extLst>
              <p:ext uri="{D42A27DB-BD31-4B8C-83A1-F6EECF244321}">
                <p14:modId xmlns:p14="http://schemas.microsoft.com/office/powerpoint/2010/main" xmlns="" val="1221178636"/>
              </p:ext>
            </p:extLst>
          </p:nvPr>
        </p:nvGraphicFramePr>
        <p:xfrm>
          <a:off x="497817" y="848941"/>
          <a:ext cx="8068256" cy="4064000"/>
        </p:xfrm>
        <a:graphic>
          <a:graphicData uri="http://schemas.openxmlformats.org/drawingml/2006/table">
            <a:tbl>
              <a:tblPr firstRow="1" bandRow="1">
                <a:tableStyleId>{5C22544A-7EE6-4342-B048-85BDC9FD1C3A}</a:tableStyleId>
              </a:tblPr>
              <a:tblGrid>
                <a:gridCol w="2228605">
                  <a:extLst>
                    <a:ext uri="{9D8B030D-6E8A-4147-A177-3AD203B41FA5}">
                      <a16:colId xmlns:a16="http://schemas.microsoft.com/office/drawing/2014/main" xmlns="" val="4059670711"/>
                    </a:ext>
                  </a:extLst>
                </a:gridCol>
                <a:gridCol w="1805523">
                  <a:extLst>
                    <a:ext uri="{9D8B030D-6E8A-4147-A177-3AD203B41FA5}">
                      <a16:colId xmlns:a16="http://schemas.microsoft.com/office/drawing/2014/main" xmlns="" val="1420848076"/>
                    </a:ext>
                  </a:extLst>
                </a:gridCol>
                <a:gridCol w="2017064">
                  <a:extLst>
                    <a:ext uri="{9D8B030D-6E8A-4147-A177-3AD203B41FA5}">
                      <a16:colId xmlns:a16="http://schemas.microsoft.com/office/drawing/2014/main" xmlns="" val="2295437266"/>
                    </a:ext>
                  </a:extLst>
                </a:gridCol>
                <a:gridCol w="2017064">
                  <a:extLst>
                    <a:ext uri="{9D8B030D-6E8A-4147-A177-3AD203B41FA5}">
                      <a16:colId xmlns:a16="http://schemas.microsoft.com/office/drawing/2014/main" xmlns="" val="760398028"/>
                    </a:ext>
                  </a:extLst>
                </a:gridCol>
              </a:tblGrid>
              <a:tr h="370840">
                <a:tc>
                  <a:txBody>
                    <a:bodyPr/>
                    <a:lstStyle/>
                    <a:p>
                      <a:pPr algn="ctr"/>
                      <a:r>
                        <a:rPr lang="en-US" dirty="0"/>
                        <a:t>Function</a:t>
                      </a:r>
                    </a:p>
                  </a:txBody>
                  <a:tcPr/>
                </a:tc>
                <a:tc>
                  <a:txBody>
                    <a:bodyPr/>
                    <a:lstStyle/>
                    <a:p>
                      <a:pPr algn="ctr"/>
                      <a:r>
                        <a:rPr lang="en-US" dirty="0"/>
                        <a:t>PLMN</a:t>
                      </a:r>
                    </a:p>
                  </a:txBody>
                  <a:tcPr/>
                </a:tc>
                <a:tc>
                  <a:txBody>
                    <a:bodyPr/>
                    <a:lstStyle/>
                    <a:p>
                      <a:pPr algn="ctr"/>
                      <a:r>
                        <a:rPr lang="en-US" dirty="0"/>
                        <a:t>Network Type ‘a’</a:t>
                      </a:r>
                    </a:p>
                  </a:txBody>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lang="en-US" dirty="0"/>
                        <a:t>Network Type ‘b’</a:t>
                      </a:r>
                    </a:p>
                  </a:txBody>
                  <a:tcPr/>
                </a:tc>
                <a:extLst>
                  <a:ext uri="{0D108BD9-81ED-4DB2-BD59-A6C34878D82A}">
                    <a16:rowId xmlns:a16="http://schemas.microsoft.com/office/drawing/2014/main" xmlns="" val="1627041245"/>
                  </a:ext>
                </a:extLst>
              </a:tr>
              <a:tr h="370840">
                <a:tc>
                  <a:txBody>
                    <a:bodyPr/>
                    <a:lstStyle/>
                    <a:p>
                      <a:r>
                        <a:rPr lang="en-US" sz="1400" i="1" dirty="0"/>
                        <a:t>Service provided for</a:t>
                      </a:r>
                    </a:p>
                  </a:txBody>
                  <a:tcPr/>
                </a:tc>
                <a:tc>
                  <a:txBody>
                    <a:bodyPr/>
                    <a:lstStyle/>
                    <a:p>
                      <a:pPr algn="ctr"/>
                      <a:r>
                        <a:rPr lang="en-US" sz="1400" dirty="0"/>
                        <a:t>Public access</a:t>
                      </a:r>
                    </a:p>
                  </a:txBody>
                  <a:tcPr/>
                </a:tc>
                <a:tc>
                  <a:txBody>
                    <a:bodyPr/>
                    <a:lstStyle/>
                    <a:p>
                      <a:pPr algn="ctr"/>
                      <a:r>
                        <a:rPr lang="en-US" sz="1400" dirty="0"/>
                        <a:t>Limited access (e.g., enterprise)</a:t>
                      </a:r>
                    </a:p>
                  </a:txBody>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lang="en-US" sz="1400" dirty="0"/>
                        <a:t>Limited access (e.g., enterprise)</a:t>
                      </a:r>
                    </a:p>
                  </a:txBody>
                  <a:tcPr/>
                </a:tc>
                <a:extLst>
                  <a:ext uri="{0D108BD9-81ED-4DB2-BD59-A6C34878D82A}">
                    <a16:rowId xmlns:a16="http://schemas.microsoft.com/office/drawing/2014/main" xmlns="" val="820517300"/>
                  </a:ext>
                </a:extLst>
              </a:tr>
              <a:tr h="370840">
                <a:tc>
                  <a:txBody>
                    <a:bodyPr/>
                    <a:lstStyle/>
                    <a:p>
                      <a:r>
                        <a:rPr lang="en-US" sz="1400" i="1" dirty="0"/>
                        <a:t>Network identification and selection</a:t>
                      </a:r>
                    </a:p>
                  </a:txBody>
                  <a:tcPr/>
                </a:tc>
                <a:tc>
                  <a:txBody>
                    <a:bodyPr/>
                    <a:lstStyle/>
                    <a:p>
                      <a:pPr algn="ctr"/>
                      <a:r>
                        <a:rPr lang="en-US" sz="1400" dirty="0"/>
                        <a:t>PLMN ID</a:t>
                      </a:r>
                    </a:p>
                  </a:txBody>
                  <a:tcPr/>
                </a:tc>
                <a:tc>
                  <a:txBody>
                    <a:bodyPr/>
                    <a:lstStyle/>
                    <a:p>
                      <a:pPr algn="ctr"/>
                      <a:r>
                        <a:rPr lang="en-US" sz="1400" dirty="0"/>
                        <a:t>Unique identifier</a:t>
                      </a:r>
                    </a:p>
                  </a:txBody>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lang="en-US" sz="1400" dirty="0"/>
                        <a:t>Unique identifier</a:t>
                      </a:r>
                    </a:p>
                    <a:p>
                      <a:pPr algn="ctr"/>
                      <a:endParaRPr lang="en-US" sz="1400" dirty="0"/>
                    </a:p>
                  </a:txBody>
                  <a:tcPr/>
                </a:tc>
                <a:extLst>
                  <a:ext uri="{0D108BD9-81ED-4DB2-BD59-A6C34878D82A}">
                    <a16:rowId xmlns:a16="http://schemas.microsoft.com/office/drawing/2014/main" xmlns="" val="2150306208"/>
                  </a:ext>
                </a:extLst>
              </a:tr>
              <a:tr h="370840">
                <a:tc>
                  <a:txBody>
                    <a:bodyPr/>
                    <a:lstStyle/>
                    <a:p>
                      <a:r>
                        <a:rPr lang="en-US" sz="1400" i="1" dirty="0"/>
                        <a:t>Authentication method, identities, credentials</a:t>
                      </a:r>
                    </a:p>
                  </a:txBody>
                  <a:tcPr/>
                </a:tc>
                <a:tc>
                  <a:txBody>
                    <a:bodyPr/>
                    <a:lstStyle/>
                    <a:p>
                      <a:pPr algn="ctr"/>
                      <a:r>
                        <a:rPr lang="en-US" sz="1400" dirty="0"/>
                        <a:t>3GPP only</a:t>
                      </a:r>
                    </a:p>
                  </a:txBody>
                  <a:tcPr/>
                </a:tc>
                <a:tc>
                  <a:txBody>
                    <a:bodyPr/>
                    <a:lstStyle/>
                    <a:p>
                      <a:pPr algn="ctr"/>
                      <a:r>
                        <a:rPr lang="en-US" sz="1400" dirty="0"/>
                        <a:t>3GPP only</a:t>
                      </a:r>
                    </a:p>
                  </a:txBody>
                  <a:tcPr/>
                </a:tc>
                <a:tc>
                  <a:txBody>
                    <a:bodyPr/>
                    <a:lstStyle/>
                    <a:p>
                      <a:pPr algn="ctr"/>
                      <a:r>
                        <a:rPr lang="en-US" sz="1400" dirty="0"/>
                        <a:t>may use alternative</a:t>
                      </a:r>
                    </a:p>
                  </a:txBody>
                  <a:tcPr/>
                </a:tc>
                <a:extLst>
                  <a:ext uri="{0D108BD9-81ED-4DB2-BD59-A6C34878D82A}">
                    <a16:rowId xmlns:a16="http://schemas.microsoft.com/office/drawing/2014/main" xmlns="" val="3992765332"/>
                  </a:ext>
                </a:extLst>
              </a:tr>
              <a:tr h="370840">
                <a:tc>
                  <a:txBody>
                    <a:bodyPr/>
                    <a:lstStyle/>
                    <a:p>
                      <a:r>
                        <a:rPr lang="en-US" sz="1400" i="1" dirty="0"/>
                        <a:t>Roaming support</a:t>
                      </a:r>
                    </a:p>
                  </a:txBody>
                  <a:tcPr/>
                </a:tc>
                <a:tc>
                  <a:txBody>
                    <a:bodyPr/>
                    <a:lstStyle/>
                    <a:p>
                      <a:pPr algn="ctr"/>
                      <a:r>
                        <a:rPr lang="en-US" sz="1400" dirty="0"/>
                        <a:t>in and out bound</a:t>
                      </a:r>
                    </a:p>
                  </a:txBody>
                  <a:tcPr/>
                </a:tc>
                <a:tc>
                  <a:txBody>
                    <a:bodyPr/>
                    <a:lstStyle/>
                    <a:p>
                      <a:pPr algn="ctr"/>
                      <a:r>
                        <a:rPr lang="en-US" sz="1400" dirty="0"/>
                        <a:t>In and out bound</a:t>
                      </a:r>
                    </a:p>
                  </a:txBody>
                  <a:tcPr/>
                </a:tc>
                <a:tc>
                  <a:txBody>
                    <a:bodyPr/>
                    <a:lstStyle/>
                    <a:p>
                      <a:pPr algn="ctr"/>
                      <a:r>
                        <a:rPr lang="en-US" sz="1400" dirty="0"/>
                        <a:t>none</a:t>
                      </a:r>
                    </a:p>
                  </a:txBody>
                  <a:tcPr/>
                </a:tc>
                <a:extLst>
                  <a:ext uri="{0D108BD9-81ED-4DB2-BD59-A6C34878D82A}">
                    <a16:rowId xmlns:a16="http://schemas.microsoft.com/office/drawing/2014/main" xmlns="" val="3113628623"/>
                  </a:ext>
                </a:extLst>
              </a:tr>
              <a:tr h="370840">
                <a:tc>
                  <a:txBody>
                    <a:bodyPr/>
                    <a:lstStyle/>
                    <a:p>
                      <a:r>
                        <a:rPr lang="en-US" sz="1400" i="1" kern="1200" dirty="0" smtClean="0">
                          <a:solidFill>
                            <a:schemeClr val="dk1"/>
                          </a:solidFill>
                          <a:latin typeface="+mn-lt"/>
                          <a:ea typeface="+mn-ea"/>
                          <a:cs typeface="+mn-cs"/>
                        </a:rPr>
                        <a:t>Interaction with a PLMN (i.e. service continuity)</a:t>
                      </a:r>
                      <a:endParaRPr lang="en-US" sz="1400" i="1" kern="1200" dirty="0">
                        <a:solidFill>
                          <a:schemeClr val="dk1"/>
                        </a:solidFill>
                        <a:latin typeface="+mn-lt"/>
                        <a:ea typeface="+mn-ea"/>
                        <a:cs typeface="+mn-cs"/>
                      </a:endParaRPr>
                    </a:p>
                  </a:txBody>
                  <a:tcPr/>
                </a:tc>
                <a:tc>
                  <a:txBody>
                    <a:bodyPr/>
                    <a:lstStyle/>
                    <a:p>
                      <a:pPr marL="0" algn="ctr" defTabSz="457189" rtl="0" eaLnBrk="1" latinLnBrk="0" hangingPunct="1"/>
                      <a:r>
                        <a:rPr lang="en-US" sz="1400" kern="1200" dirty="0" smtClean="0">
                          <a:solidFill>
                            <a:schemeClr val="dk1"/>
                          </a:solidFill>
                          <a:latin typeface="+mn-lt"/>
                          <a:ea typeface="+mn-ea"/>
                          <a:cs typeface="+mn-cs"/>
                        </a:rPr>
                        <a:t>yes</a:t>
                      </a:r>
                      <a:endParaRPr lang="en-US" sz="1400" kern="1200" dirty="0">
                        <a:solidFill>
                          <a:schemeClr val="dk1"/>
                        </a:solidFill>
                        <a:latin typeface="+mn-lt"/>
                        <a:ea typeface="+mn-ea"/>
                        <a:cs typeface="+mn-cs"/>
                      </a:endParaRPr>
                    </a:p>
                  </a:txBody>
                  <a:tcPr/>
                </a:tc>
                <a:tc>
                  <a:txBody>
                    <a:bodyPr/>
                    <a:lstStyle/>
                    <a:p>
                      <a:pPr marL="0" algn="ctr" defTabSz="457189" rtl="0" eaLnBrk="1" latinLnBrk="0" hangingPunct="1"/>
                      <a:r>
                        <a:rPr lang="en-US" sz="1400" kern="1200" dirty="0" smtClean="0">
                          <a:solidFill>
                            <a:schemeClr val="dk1"/>
                          </a:solidFill>
                          <a:latin typeface="+mn-lt"/>
                          <a:ea typeface="+mn-ea"/>
                          <a:cs typeface="+mn-cs"/>
                        </a:rPr>
                        <a:t>yes</a:t>
                      </a:r>
                      <a:endParaRPr lang="en-US" sz="1400" kern="1200" dirty="0">
                        <a:solidFill>
                          <a:schemeClr val="dk1"/>
                        </a:solidFill>
                        <a:latin typeface="+mn-lt"/>
                        <a:ea typeface="+mn-ea"/>
                        <a:cs typeface="+mn-cs"/>
                      </a:endParaRPr>
                    </a:p>
                  </a:txBody>
                  <a:tcPr/>
                </a:tc>
                <a:tc>
                  <a:txBody>
                    <a:bodyPr/>
                    <a:lstStyle/>
                    <a:p>
                      <a:pPr marL="0" algn="ctr" defTabSz="457189" rtl="0" eaLnBrk="1" latinLnBrk="0" hangingPunct="1"/>
                      <a:r>
                        <a:rPr lang="en-US" sz="1400" kern="1200" dirty="0" smtClean="0">
                          <a:solidFill>
                            <a:schemeClr val="dk1"/>
                          </a:solidFill>
                          <a:latin typeface="+mn-lt"/>
                          <a:ea typeface="+mn-ea"/>
                          <a:cs typeface="+mn-cs"/>
                        </a:rPr>
                        <a:t>none</a:t>
                      </a:r>
                      <a:endParaRPr lang="en-US" sz="1400" kern="1200" dirty="0">
                        <a:solidFill>
                          <a:schemeClr val="dk1"/>
                        </a:solidFill>
                        <a:latin typeface="+mn-lt"/>
                        <a:ea typeface="+mn-ea"/>
                        <a:cs typeface="+mn-cs"/>
                      </a:endParaRPr>
                    </a:p>
                  </a:txBody>
                  <a:tcPr/>
                </a:tc>
                <a:extLst>
                  <a:ext uri="{0D108BD9-81ED-4DB2-BD59-A6C34878D82A}">
                    <a16:rowId xmlns:a16="http://schemas.microsoft.com/office/drawing/2014/main" xmlns="" val="1705382400"/>
                  </a:ext>
                </a:extLst>
              </a:tr>
              <a:tr h="370840">
                <a:tc>
                  <a:txBody>
                    <a:bodyPr/>
                    <a:lstStyle/>
                    <a:p>
                      <a:r>
                        <a:rPr lang="en-US" sz="1400" i="1" dirty="0"/>
                        <a:t>Functionality</a:t>
                      </a:r>
                    </a:p>
                  </a:txBody>
                  <a:tcPr/>
                </a:tc>
                <a:tc>
                  <a:txBody>
                    <a:bodyPr/>
                    <a:lstStyle/>
                    <a:p>
                      <a:pPr algn="ctr"/>
                      <a:r>
                        <a:rPr lang="en-US" sz="1400" dirty="0"/>
                        <a:t>Broadly applicable capabilities</a:t>
                      </a:r>
                    </a:p>
                  </a:txBody>
                  <a:tcPr/>
                </a:tc>
                <a:tc>
                  <a:txBody>
                    <a:bodyPr/>
                    <a:lstStyle/>
                    <a:p>
                      <a:pPr algn="ctr"/>
                      <a:r>
                        <a:rPr lang="en-US" sz="1400" dirty="0"/>
                        <a:t>May have specific capabilities (e.g.,  URLLC/TSN)</a:t>
                      </a:r>
                    </a:p>
                  </a:txBody>
                  <a:tcPr/>
                </a:tc>
                <a:tc>
                  <a:txBody>
                    <a:bodyPr/>
                    <a:lstStyle/>
                    <a:p>
                      <a:pPr algn="ctr"/>
                      <a:r>
                        <a:rPr lang="en-US" sz="1400" dirty="0"/>
                        <a:t>May have specific capabilities (e.g.,  URLLC/TSN)</a:t>
                      </a:r>
                    </a:p>
                  </a:txBody>
                  <a:tcPr/>
                </a:tc>
                <a:extLst>
                  <a:ext uri="{0D108BD9-81ED-4DB2-BD59-A6C34878D82A}">
                    <a16:rowId xmlns:a16="http://schemas.microsoft.com/office/drawing/2014/main" xmlns="" val="134603800"/>
                  </a:ext>
                </a:extLst>
              </a:tr>
              <a:tr h="370840">
                <a:tc>
                  <a:txBody>
                    <a:bodyPr/>
                    <a:lstStyle/>
                    <a:p>
                      <a:r>
                        <a:rPr lang="en-US" sz="1400" i="1" dirty="0"/>
                        <a:t>Slice of a PLMN</a:t>
                      </a:r>
                    </a:p>
                  </a:txBody>
                  <a:tcPr/>
                </a:tc>
                <a:tc>
                  <a:txBody>
                    <a:bodyPr/>
                    <a:lstStyle/>
                    <a:p>
                      <a:pPr algn="ctr"/>
                      <a:r>
                        <a:rPr lang="en-US" sz="1400" dirty="0"/>
                        <a:t>Possible</a:t>
                      </a:r>
                    </a:p>
                  </a:txBody>
                  <a:tcPr/>
                </a:tc>
                <a:tc>
                  <a:txBody>
                    <a:bodyPr/>
                    <a:lstStyle/>
                    <a:p>
                      <a:pPr algn="ctr"/>
                      <a:r>
                        <a:rPr lang="en-US" sz="1400" dirty="0"/>
                        <a:t>Not possible (i.e., due to network identifier)</a:t>
                      </a:r>
                    </a:p>
                  </a:txBody>
                  <a:tcPr/>
                </a:tc>
                <a:tc>
                  <a:txBody>
                    <a:bodyPr/>
                    <a:lstStyle/>
                    <a:p>
                      <a:pPr algn="ctr"/>
                      <a:r>
                        <a:rPr lang="en-US" sz="1400" dirty="0"/>
                        <a:t>Not possible (i.e., due to network identifier)</a:t>
                      </a:r>
                    </a:p>
                  </a:txBody>
                  <a:tcPr/>
                </a:tc>
                <a:extLst>
                  <a:ext uri="{0D108BD9-81ED-4DB2-BD59-A6C34878D82A}">
                    <a16:rowId xmlns:a16="http://schemas.microsoft.com/office/drawing/2014/main" xmlns="" val="3490287269"/>
                  </a:ext>
                </a:extLst>
              </a:tr>
            </a:tbl>
          </a:graphicData>
        </a:graphic>
      </p:graphicFrame>
    </p:spTree>
    <p:extLst>
      <p:ext uri="{BB962C8B-B14F-4D97-AF65-F5344CB8AC3E}">
        <p14:creationId xmlns:p14="http://schemas.microsoft.com/office/powerpoint/2010/main" xmlns="" val="1154944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2815046E-E916-402D-B6AA-86642EC2E101}"/>
              </a:ext>
            </a:extLst>
          </p:cNvPr>
          <p:cNvSpPr>
            <a:spLocks noGrp="1"/>
          </p:cNvSpPr>
          <p:nvPr>
            <p:ph idx="1"/>
          </p:nvPr>
        </p:nvSpPr>
        <p:spPr>
          <a:xfrm>
            <a:off x="417513" y="1089026"/>
            <a:ext cx="8229600" cy="3306763"/>
          </a:xfrm>
        </p:spPr>
        <p:txBody>
          <a:bodyPr/>
          <a:lstStyle/>
          <a:p>
            <a:r>
              <a:rPr lang="en-US" sz="2400" dirty="0"/>
              <a:t>KPN </a:t>
            </a:r>
            <a:r>
              <a:rPr lang="en-US" sz="2400" dirty="0">
                <a:solidFill>
                  <a:srgbClr val="001135"/>
                </a:solidFill>
              </a:rPr>
              <a:t>proposal aligns </a:t>
            </a:r>
            <a:r>
              <a:rPr lang="en-US" sz="2400" dirty="0" smtClean="0">
                <a:solidFill>
                  <a:srgbClr val="001135"/>
                </a:solidFill>
              </a:rPr>
              <a:t>SA1 terminology </a:t>
            </a:r>
            <a:r>
              <a:rPr lang="en-US" sz="2400" dirty="0">
                <a:solidFill>
                  <a:srgbClr val="001135"/>
                </a:solidFill>
              </a:rPr>
              <a:t>with </a:t>
            </a:r>
            <a:r>
              <a:rPr lang="en-US" sz="2400" dirty="0"/>
              <a:t>the rest of the world:</a:t>
            </a:r>
            <a:endParaRPr lang="en-US" sz="1800" dirty="0"/>
          </a:p>
          <a:p>
            <a:pPr lvl="1">
              <a:spcAft>
                <a:spcPts val="1200"/>
              </a:spcAft>
            </a:pPr>
            <a:r>
              <a:rPr lang="en-US" sz="2000" dirty="0" smtClean="0"/>
              <a:t>Private Network: a 3GPP network  deployment that does not provide public services but services to a private entity (e.g. company or organization).</a:t>
            </a:r>
          </a:p>
          <a:p>
            <a:pPr lvl="1">
              <a:spcAft>
                <a:spcPts val="1200"/>
              </a:spcAft>
            </a:pPr>
            <a:r>
              <a:rPr lang="en-US" sz="2000" dirty="0" smtClean="0"/>
              <a:t>Exclusive </a:t>
            </a:r>
            <a:r>
              <a:rPr lang="en-US" sz="2000" dirty="0"/>
              <a:t>Network: an isolated Private Network that does not interact with a public network.</a:t>
            </a:r>
          </a:p>
          <a:p>
            <a:pPr marL="92075" lvl="1" indent="0">
              <a:buNone/>
            </a:pPr>
            <a:r>
              <a:rPr lang="en-US" sz="2000" dirty="0" smtClean="0">
                <a:solidFill>
                  <a:srgbClr val="001135"/>
                </a:solidFill>
              </a:rPr>
              <a:t>Note: </a:t>
            </a:r>
          </a:p>
          <a:p>
            <a:pPr marL="92075" lvl="1" indent="0">
              <a:buNone/>
            </a:pPr>
            <a:r>
              <a:rPr lang="en-US" sz="2000" dirty="0">
                <a:solidFill>
                  <a:srgbClr val="001135"/>
                </a:solidFill>
              </a:rPr>
              <a:t>-</a:t>
            </a:r>
            <a:r>
              <a:rPr lang="en-US" sz="2000" dirty="0" smtClean="0">
                <a:solidFill>
                  <a:srgbClr val="001135"/>
                </a:solidFill>
              </a:rPr>
              <a:t>“private network” and the related requirements are to be removed from Rel-15 TS 22.261</a:t>
            </a:r>
          </a:p>
          <a:p>
            <a:pPr marL="92075" lvl="1" indent="0">
              <a:buNone/>
            </a:pPr>
            <a:r>
              <a:rPr lang="en-US" sz="2000" dirty="0" smtClean="0">
                <a:solidFill>
                  <a:srgbClr val="001135"/>
                </a:solidFill>
              </a:rPr>
              <a:t>- New definitions will be captured in Rel-16 TS 22.261</a:t>
            </a:r>
          </a:p>
        </p:txBody>
      </p:sp>
      <p:sp>
        <p:nvSpPr>
          <p:cNvPr id="3" name="Title 2">
            <a:extLst>
              <a:ext uri="{FF2B5EF4-FFF2-40B4-BE49-F238E27FC236}">
                <a16:creationId xmlns:a16="http://schemas.microsoft.com/office/drawing/2014/main" xmlns="" id="{DFD23034-1C03-47F5-9AD9-399EAD9C9634}"/>
              </a:ext>
            </a:extLst>
          </p:cNvPr>
          <p:cNvSpPr>
            <a:spLocks noGrp="1"/>
          </p:cNvSpPr>
          <p:nvPr>
            <p:ph type="title"/>
          </p:nvPr>
        </p:nvSpPr>
        <p:spPr/>
        <p:txBody>
          <a:bodyPr/>
          <a:lstStyle/>
          <a:p>
            <a:r>
              <a:rPr lang="en-US" dirty="0"/>
              <a:t>Way Forward on terminology</a:t>
            </a:r>
          </a:p>
        </p:txBody>
      </p:sp>
      <p:sp>
        <p:nvSpPr>
          <p:cNvPr id="4" name="Content Placeholder 3">
            <a:extLst>
              <a:ext uri="{FF2B5EF4-FFF2-40B4-BE49-F238E27FC236}">
                <a16:creationId xmlns:a16="http://schemas.microsoft.com/office/drawing/2014/main" xmlns="" id="{5F11E6AB-5D3E-4C40-9DCE-40F1A5E379AC}"/>
              </a:ext>
            </a:extLst>
          </p:cNvPr>
          <p:cNvSpPr>
            <a:spLocks noGrp="1"/>
          </p:cNvSpPr>
          <p:nvPr>
            <p:ph sz="quarter" idx="13"/>
          </p:nvPr>
        </p:nvSpPr>
        <p:spPr/>
        <p:txBody>
          <a:bodyPr/>
          <a:lstStyle/>
          <a:p>
            <a:r>
              <a:rPr lang="en-US" dirty="0"/>
              <a:t>Definitions</a:t>
            </a:r>
          </a:p>
        </p:txBody>
      </p:sp>
    </p:spTree>
    <p:extLst>
      <p:ext uri="{BB962C8B-B14F-4D97-AF65-F5344CB8AC3E}">
        <p14:creationId xmlns:p14="http://schemas.microsoft.com/office/powerpoint/2010/main" xmlns="" val="2389188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F7790086-0C95-467B-8B75-4BC0449B08F2}"/>
              </a:ext>
            </a:extLst>
          </p:cNvPr>
          <p:cNvSpPr>
            <a:spLocks noGrp="1"/>
          </p:cNvSpPr>
          <p:nvPr>
            <p:ph idx="1"/>
          </p:nvPr>
        </p:nvSpPr>
        <p:spPr/>
        <p:txBody>
          <a:bodyPr/>
          <a:lstStyle/>
          <a:p>
            <a:r>
              <a:rPr lang="en-US" sz="2400" dirty="0"/>
              <a:t>SA1#82 process for including vertical requirements in Rel-16</a:t>
            </a:r>
          </a:p>
          <a:p>
            <a:pPr lvl="1"/>
            <a:r>
              <a:rPr lang="en-US" sz="2000" dirty="0"/>
              <a:t>Apply the defined terms to the FS_CAV consolidated potential requirements</a:t>
            </a:r>
          </a:p>
          <a:p>
            <a:pPr lvl="1"/>
            <a:r>
              <a:rPr lang="en-US" sz="2000" dirty="0"/>
              <a:t>Apply the defined terms to </a:t>
            </a:r>
            <a:r>
              <a:rPr lang="en-US" sz="2000" dirty="0" smtClean="0"/>
              <a:t>FS_5GLAN</a:t>
            </a:r>
            <a:r>
              <a:rPr lang="en-US" sz="2000" dirty="0" smtClean="0">
                <a:solidFill>
                  <a:srgbClr val="273142"/>
                </a:solidFill>
              </a:rPr>
              <a:t>*</a:t>
            </a:r>
            <a:endParaRPr lang="en-US" sz="2000" dirty="0">
              <a:solidFill>
                <a:srgbClr val="273142"/>
              </a:solidFill>
            </a:endParaRPr>
          </a:p>
          <a:p>
            <a:pPr lvl="1"/>
            <a:r>
              <a:rPr lang="en-US" sz="2000" dirty="0"/>
              <a:t>Apply </a:t>
            </a:r>
            <a:r>
              <a:rPr lang="en-US" sz="2000" dirty="0">
                <a:solidFill>
                  <a:srgbClr val="001135"/>
                </a:solidFill>
              </a:rPr>
              <a:t>the defined terms to </a:t>
            </a:r>
            <a:r>
              <a:rPr lang="en-US" sz="2000" dirty="0" smtClean="0">
                <a:solidFill>
                  <a:srgbClr val="001135"/>
                </a:solidFill>
              </a:rPr>
              <a:t>FS_BMNS</a:t>
            </a:r>
            <a:endParaRPr lang="en-US" sz="2000" dirty="0">
              <a:solidFill>
                <a:srgbClr val="001135"/>
              </a:solidFill>
            </a:endParaRPr>
          </a:p>
          <a:p>
            <a:pPr lvl="1"/>
            <a:r>
              <a:rPr lang="en-US" sz="2000" dirty="0" smtClean="0">
                <a:solidFill>
                  <a:srgbClr val="001135"/>
                </a:solidFill>
              </a:rPr>
              <a:t>Send </a:t>
            </a:r>
            <a:r>
              <a:rPr lang="en-US" sz="2000" dirty="0">
                <a:solidFill>
                  <a:srgbClr val="001135"/>
                </a:solidFill>
              </a:rPr>
              <a:t>TR </a:t>
            </a:r>
            <a:r>
              <a:rPr lang="en-US" sz="2000" dirty="0" smtClean="0">
                <a:solidFill>
                  <a:srgbClr val="001135"/>
                </a:solidFill>
              </a:rPr>
              <a:t>22.804 to </a:t>
            </a:r>
            <a:r>
              <a:rPr lang="en-US" sz="2000" dirty="0">
                <a:solidFill>
                  <a:srgbClr val="001135"/>
                </a:solidFill>
              </a:rPr>
              <a:t>SA for approval, noting in the cover sheet a CR will be provided in SA1#83 to apply the terminology to the use cases</a:t>
            </a:r>
          </a:p>
          <a:p>
            <a:pPr lvl="1"/>
            <a:r>
              <a:rPr lang="en-US" sz="2000" dirty="0">
                <a:solidFill>
                  <a:srgbClr val="001135"/>
                </a:solidFill>
              </a:rPr>
              <a:t>Agree to the </a:t>
            </a:r>
            <a:r>
              <a:rPr lang="en-US" sz="2000" dirty="0" err="1" smtClean="0">
                <a:solidFill>
                  <a:srgbClr val="001135"/>
                </a:solidFill>
              </a:rPr>
              <a:t>cyberCAV</a:t>
            </a:r>
            <a:r>
              <a:rPr lang="en-US" sz="2000" dirty="0" smtClean="0">
                <a:solidFill>
                  <a:srgbClr val="001135"/>
                </a:solidFill>
              </a:rPr>
              <a:t> WID </a:t>
            </a:r>
            <a:r>
              <a:rPr lang="en-US" sz="2000" dirty="0">
                <a:solidFill>
                  <a:srgbClr val="001135"/>
                </a:solidFill>
              </a:rPr>
              <a:t>for normative </a:t>
            </a:r>
            <a:r>
              <a:rPr lang="en-US" sz="2000" dirty="0"/>
              <a:t>work based on FS_CAV and FS_5GLAN</a:t>
            </a:r>
          </a:p>
        </p:txBody>
      </p:sp>
      <p:sp>
        <p:nvSpPr>
          <p:cNvPr id="3" name="Title 2">
            <a:extLst>
              <a:ext uri="{FF2B5EF4-FFF2-40B4-BE49-F238E27FC236}">
                <a16:creationId xmlns:a16="http://schemas.microsoft.com/office/drawing/2014/main" xmlns="" id="{683DE570-2E7E-4AF6-876F-F39EDDBBAD15}"/>
              </a:ext>
            </a:extLst>
          </p:cNvPr>
          <p:cNvSpPr>
            <a:spLocks noGrp="1"/>
          </p:cNvSpPr>
          <p:nvPr>
            <p:ph type="title"/>
          </p:nvPr>
        </p:nvSpPr>
        <p:spPr/>
        <p:txBody>
          <a:bodyPr/>
          <a:lstStyle/>
          <a:p>
            <a:r>
              <a:rPr lang="en-US" dirty="0"/>
              <a:t>Way Forward on terminology</a:t>
            </a:r>
          </a:p>
        </p:txBody>
      </p:sp>
      <p:sp>
        <p:nvSpPr>
          <p:cNvPr id="4" name="Content Placeholder 3">
            <a:extLst>
              <a:ext uri="{FF2B5EF4-FFF2-40B4-BE49-F238E27FC236}">
                <a16:creationId xmlns:a16="http://schemas.microsoft.com/office/drawing/2014/main" xmlns="" id="{E5408C86-B505-4765-BBFF-D0C6CEF08B84}"/>
              </a:ext>
            </a:extLst>
          </p:cNvPr>
          <p:cNvSpPr>
            <a:spLocks noGrp="1"/>
          </p:cNvSpPr>
          <p:nvPr>
            <p:ph sz="quarter" idx="13"/>
          </p:nvPr>
        </p:nvSpPr>
        <p:spPr/>
        <p:txBody>
          <a:bodyPr/>
          <a:lstStyle/>
          <a:p>
            <a:r>
              <a:rPr lang="en-US" dirty="0"/>
              <a:t>Process</a:t>
            </a:r>
          </a:p>
        </p:txBody>
      </p:sp>
      <p:sp>
        <p:nvSpPr>
          <p:cNvPr id="5" name="TextBox 4"/>
          <p:cNvSpPr txBox="1"/>
          <p:nvPr/>
        </p:nvSpPr>
        <p:spPr>
          <a:xfrm>
            <a:off x="3993159" y="4866501"/>
            <a:ext cx="4781725" cy="276999"/>
          </a:xfrm>
          <a:prstGeom prst="rect">
            <a:avLst/>
          </a:prstGeom>
          <a:noFill/>
        </p:spPr>
        <p:txBody>
          <a:bodyPr wrap="square" rtlCol="0">
            <a:spAutoFit/>
          </a:bodyPr>
          <a:lstStyle/>
          <a:p>
            <a:r>
              <a:rPr lang="en-GB" sz="1200" dirty="0" smtClean="0">
                <a:solidFill>
                  <a:srgbClr val="001135"/>
                </a:solidFill>
              </a:rPr>
              <a:t>* no mention of type “a” nor “b” in consolidate potential requirements</a:t>
            </a:r>
            <a:endParaRPr lang="en-GB" sz="1200" dirty="0">
              <a:solidFill>
                <a:srgbClr val="001135"/>
              </a:solidFill>
            </a:endParaRPr>
          </a:p>
        </p:txBody>
      </p:sp>
    </p:spTree>
    <p:extLst>
      <p:ext uri="{BB962C8B-B14F-4D97-AF65-F5344CB8AC3E}">
        <p14:creationId xmlns:p14="http://schemas.microsoft.com/office/powerpoint/2010/main" xmlns="" val="31315011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3045&quot;&gt;&lt;version val=&quot;2418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yearfmt&gt;&lt;begin val=&quot;0&quot;/&gt;&lt;end val=&quot;4&quot;/&gt;&lt;/m_yearfmt&gt;&lt;/m_precDefaultDate&gt;&lt;m_precDefaultYear&gt;&lt;m_bNumberIsYear val=&quot;0&quot;/&gt;&lt;m_strFormatTime&gt;%Y&lt;/m_strFormatTime&gt;&lt;m_yearfmt&gt;&lt;begin val=&quot;0&quot;/&gt;&lt;end val=&quot;0&quot;/&gt;&lt;/m_yearfmt&gt;&lt;/m_precDefaultYear&gt;&lt;m_precDefaultQuarter&gt;&lt;m_bNumberIsYear val=&quot;0&quot;/&gt;&lt;m_strFormatTime&gt;Q%5&lt;/m_strFormatTime&gt;&lt;m_yearfmt&gt;&lt;begin val=&quot;0&quot;/&gt;&lt;end val=&quot;4&quot;/&gt;&lt;/m_yearfmt&gt;&lt;/m_precDefaultQuarter&gt;&lt;m_precDefaultMonth&gt;&lt;m_yearfmt&gt;&lt;begin val=&quot;0&quot;/&gt;&lt;end val=&quot;4&quot;/&gt;&lt;/m_yearfmt&gt;&lt;/m_precDefaultMonth&gt;&lt;m_precDefaultWeek&gt;&lt;m_bNumberIsYear val=&quot;0&quot;/&gt;&lt;m_strFormatTime&gt;%4&lt;/m_strFormatTime&gt;&lt;m_yearfmt&gt;&lt;begin val=&quot;0&quot;/&gt;&lt;end val=&quot;4&quot;/&gt;&lt;/m_yearfmt&gt;&lt;/m_precDefaultWeek&gt;&lt;m_precDefaultDay&gt;&lt;m_bNumberIsYear val=&quot;0&quot;/&gt;&lt;m_strFormatTime&gt;%#d&lt;/m_strFormatTime&gt;&lt;m_yearfmt&gt;&lt;begin val=&quot;0&quot;/&gt;&lt;end val=&quot;4&quot;/&gt;&lt;/m_yearfmt&gt;&lt;/m_precDefaultDay&gt;&lt;m_mruColor&gt;&lt;m_vecMRU length=&quot;1&quot;&gt;&lt;elem m_fUsage=&quot;1.00000000000000000000E+000&quot;&gt;&lt;m_msothmcolidx val=&quot;0&quot;/&gt;&lt;m_rgb r=&quot;FA&quot; g=&quot;77&quot; b=&quot;56&quot;/&gt;&lt;m_nBrightness val=&quot;0&quot;/&gt;&lt;/elem&gt;&lt;/m_vecMRU&gt;&lt;/m_mruColor&gt;&lt;m_eweekdayFirstOfWeek val=&quot;2&quot;/&gt;&lt;m_eweekdayFirstOfWorkweek val=&quot;2&quot;/&gt;&lt;m_eweekdayFirstOfWeekend val=&quot;7&quot;/&gt;&lt;/CPresentation&gt;&lt;/root&gt;"/>
  <p:tag name="ISNEWSLIDENUMBER" val="True"/>
  <p:tag name="PREVIOUSNAME" val="C:\Users\Zinaida Kolesova\Box Sync\Projects\Nokia\Nokia_MN_CO\5G\01 Strategy (presentation)\05 Connected Health and Tele Care\20160914_Summary_5G_HealtCare_V2.pptx"/>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0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0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0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0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0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0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0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0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0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111.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12.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13.xml><?xml version="1.0" encoding="utf-8"?>
<p:tagLst xmlns:a="http://schemas.openxmlformats.org/drawingml/2006/main" xmlns:r="http://schemas.openxmlformats.org/officeDocument/2006/relationships" xmlns:p="http://schemas.openxmlformats.org/presentationml/2006/main">
  <p:tag name="NAME" val="Moon"/>
</p:tagLst>
</file>

<file path=ppt/tags/tag114.xml><?xml version="1.0" encoding="utf-8"?>
<p:tagLst xmlns:a="http://schemas.openxmlformats.org/drawingml/2006/main" xmlns:r="http://schemas.openxmlformats.org/officeDocument/2006/relationships" xmlns:p="http://schemas.openxmlformats.org/presentationml/2006/main">
  <p:tag name="NAME" val="Moon"/>
</p:tagLst>
</file>

<file path=ppt/tags/tag115.xml><?xml version="1.0" encoding="utf-8"?>
<p:tagLst xmlns:a="http://schemas.openxmlformats.org/drawingml/2006/main" xmlns:r="http://schemas.openxmlformats.org/officeDocument/2006/relationships" xmlns:p="http://schemas.openxmlformats.org/presentationml/2006/main">
  <p:tag name="NAME" val="Moon"/>
</p:tagLst>
</file>

<file path=ppt/tags/tag116.xml><?xml version="1.0" encoding="utf-8"?>
<p:tagLst xmlns:a="http://schemas.openxmlformats.org/drawingml/2006/main" xmlns:r="http://schemas.openxmlformats.org/officeDocument/2006/relationships" xmlns:p="http://schemas.openxmlformats.org/presentationml/2006/main">
  <p:tag name="NAME" val="Moon"/>
</p:tagLst>
</file>

<file path=ppt/tags/tag117.xml><?xml version="1.0" encoding="utf-8"?>
<p:tagLst xmlns:a="http://schemas.openxmlformats.org/drawingml/2006/main" xmlns:r="http://schemas.openxmlformats.org/officeDocument/2006/relationships" xmlns:p="http://schemas.openxmlformats.org/presentationml/2006/main">
  <p:tag name="NAME" val="Moon"/>
</p:tagLst>
</file>

<file path=ppt/tags/tag11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1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2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2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2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2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2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28.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129.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0.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31.xml><?xml version="1.0" encoding="utf-8"?>
<p:tagLst xmlns:a="http://schemas.openxmlformats.org/drawingml/2006/main" xmlns:r="http://schemas.openxmlformats.org/officeDocument/2006/relationships" xmlns:p="http://schemas.openxmlformats.org/presentationml/2006/main">
  <p:tag name="NAME" val="Moon"/>
</p:tagLst>
</file>

<file path=ppt/tags/tag132.xml><?xml version="1.0" encoding="utf-8"?>
<p:tagLst xmlns:a="http://schemas.openxmlformats.org/drawingml/2006/main" xmlns:r="http://schemas.openxmlformats.org/officeDocument/2006/relationships" xmlns:p="http://schemas.openxmlformats.org/presentationml/2006/main">
  <p:tag name="NAME" val="Moon"/>
</p:tagLst>
</file>

<file path=ppt/tags/tag133.xml><?xml version="1.0" encoding="utf-8"?>
<p:tagLst xmlns:a="http://schemas.openxmlformats.org/drawingml/2006/main" xmlns:r="http://schemas.openxmlformats.org/officeDocument/2006/relationships" xmlns:p="http://schemas.openxmlformats.org/presentationml/2006/main">
  <p:tag name="NAME" val="Moon"/>
</p:tagLst>
</file>

<file path=ppt/tags/tag134.xml><?xml version="1.0" encoding="utf-8"?>
<p:tagLst xmlns:a="http://schemas.openxmlformats.org/drawingml/2006/main" xmlns:r="http://schemas.openxmlformats.org/officeDocument/2006/relationships" xmlns:p="http://schemas.openxmlformats.org/presentationml/2006/main">
  <p:tag name="NAME" val="Moon"/>
</p:tagLst>
</file>

<file path=ppt/tags/tag135.xml><?xml version="1.0" encoding="utf-8"?>
<p:tagLst xmlns:a="http://schemas.openxmlformats.org/drawingml/2006/main" xmlns:r="http://schemas.openxmlformats.org/officeDocument/2006/relationships" xmlns:p="http://schemas.openxmlformats.org/presentationml/2006/main">
  <p:tag name="NAME" val="Moon"/>
</p:tagLst>
</file>

<file path=ppt/tags/tag13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3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3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3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4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4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4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46.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147.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4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9.xml><?xml version="1.0" encoding="utf-8"?>
<p:tagLst xmlns:a="http://schemas.openxmlformats.org/drawingml/2006/main" xmlns:r="http://schemas.openxmlformats.org/officeDocument/2006/relationships" xmlns:p="http://schemas.openxmlformats.org/presentationml/2006/main">
  <p:tag name="NAME" val="Moon"/>
</p:tagLst>
</file>

<file path=ppt/tags/tag1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0.xml><?xml version="1.0" encoding="utf-8"?>
<p:tagLst xmlns:a="http://schemas.openxmlformats.org/drawingml/2006/main" xmlns:r="http://schemas.openxmlformats.org/officeDocument/2006/relationships" xmlns:p="http://schemas.openxmlformats.org/presentationml/2006/main">
  <p:tag name="NAME" val="Moon"/>
</p:tagLst>
</file>

<file path=ppt/tags/tag151.xml><?xml version="1.0" encoding="utf-8"?>
<p:tagLst xmlns:a="http://schemas.openxmlformats.org/drawingml/2006/main" xmlns:r="http://schemas.openxmlformats.org/officeDocument/2006/relationships" xmlns:p="http://schemas.openxmlformats.org/presentationml/2006/main">
  <p:tag name="NAME" val="Moon"/>
</p:tagLst>
</file>

<file path=ppt/tags/tag152.xml><?xml version="1.0" encoding="utf-8"?>
<p:tagLst xmlns:a="http://schemas.openxmlformats.org/drawingml/2006/main" xmlns:r="http://schemas.openxmlformats.org/officeDocument/2006/relationships" xmlns:p="http://schemas.openxmlformats.org/presentationml/2006/main">
  <p:tag name="NAME" val="Moon"/>
</p:tagLst>
</file>

<file path=ppt/tags/tag153.xml><?xml version="1.0" encoding="utf-8"?>
<p:tagLst xmlns:a="http://schemas.openxmlformats.org/drawingml/2006/main" xmlns:r="http://schemas.openxmlformats.org/officeDocument/2006/relationships" xmlns:p="http://schemas.openxmlformats.org/presentationml/2006/main">
  <p:tag name="NAME" val="Moon"/>
</p:tagLst>
</file>

<file path=ppt/tags/tag15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5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5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5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5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6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6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64.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16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67.xml><?xml version="1.0" encoding="utf-8"?>
<p:tagLst xmlns:a="http://schemas.openxmlformats.org/drawingml/2006/main" xmlns:r="http://schemas.openxmlformats.org/officeDocument/2006/relationships" xmlns:p="http://schemas.openxmlformats.org/presentationml/2006/main">
  <p:tag name="NAME" val="Moon"/>
</p:tagLst>
</file>

<file path=ppt/tags/tag168.xml><?xml version="1.0" encoding="utf-8"?>
<p:tagLst xmlns:a="http://schemas.openxmlformats.org/drawingml/2006/main" xmlns:r="http://schemas.openxmlformats.org/officeDocument/2006/relationships" xmlns:p="http://schemas.openxmlformats.org/presentationml/2006/main">
  <p:tag name="NAME" val="Moon"/>
</p:tagLst>
</file>

<file path=ppt/tags/tag169.xml><?xml version="1.0" encoding="utf-8"?>
<p:tagLst xmlns:a="http://schemas.openxmlformats.org/drawingml/2006/main" xmlns:r="http://schemas.openxmlformats.org/officeDocument/2006/relationships" xmlns:p="http://schemas.openxmlformats.org/presentationml/2006/main">
  <p:tag name="NAME" val="Moon"/>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0.xml><?xml version="1.0" encoding="utf-8"?>
<p:tagLst xmlns:a="http://schemas.openxmlformats.org/drawingml/2006/main" xmlns:r="http://schemas.openxmlformats.org/officeDocument/2006/relationships" xmlns:p="http://schemas.openxmlformats.org/presentationml/2006/main">
  <p:tag name="NAME" val="Moon"/>
</p:tagLst>
</file>

<file path=ppt/tags/tag171.xml><?xml version="1.0" encoding="utf-8"?>
<p:tagLst xmlns:a="http://schemas.openxmlformats.org/drawingml/2006/main" xmlns:r="http://schemas.openxmlformats.org/officeDocument/2006/relationships" xmlns:p="http://schemas.openxmlformats.org/presentationml/2006/main">
  <p:tag name="NAME" val="Moon"/>
</p:tagLst>
</file>

<file path=ppt/tags/tag172.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7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74.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75.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76.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7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78.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79.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0.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1.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82.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18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8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85.xml><?xml version="1.0" encoding="utf-8"?>
<p:tagLst xmlns:a="http://schemas.openxmlformats.org/drawingml/2006/main" xmlns:r="http://schemas.openxmlformats.org/officeDocument/2006/relationships" xmlns:p="http://schemas.openxmlformats.org/presentationml/2006/main">
  <p:tag name="NAME" val="Moon"/>
</p:tagLst>
</file>

<file path=ppt/tags/tag186.xml><?xml version="1.0" encoding="utf-8"?>
<p:tagLst xmlns:a="http://schemas.openxmlformats.org/drawingml/2006/main" xmlns:r="http://schemas.openxmlformats.org/officeDocument/2006/relationships" xmlns:p="http://schemas.openxmlformats.org/presentationml/2006/main">
  <p:tag name="NAME" val="Moon"/>
</p:tagLst>
</file>

<file path=ppt/tags/tag187.xml><?xml version="1.0" encoding="utf-8"?>
<p:tagLst xmlns:a="http://schemas.openxmlformats.org/drawingml/2006/main" xmlns:r="http://schemas.openxmlformats.org/officeDocument/2006/relationships" xmlns:p="http://schemas.openxmlformats.org/presentationml/2006/main">
  <p:tag name="NAME" val="Moon"/>
</p:tagLst>
</file>

<file path=ppt/tags/tag188.xml><?xml version="1.0" encoding="utf-8"?>
<p:tagLst xmlns:a="http://schemas.openxmlformats.org/drawingml/2006/main" xmlns:r="http://schemas.openxmlformats.org/officeDocument/2006/relationships" xmlns:p="http://schemas.openxmlformats.org/presentationml/2006/main">
  <p:tag name="NAME" val="Moon"/>
</p:tagLst>
</file>

<file path=ppt/tags/tag189.xml><?xml version="1.0" encoding="utf-8"?>
<p:tagLst xmlns:a="http://schemas.openxmlformats.org/drawingml/2006/main" xmlns:r="http://schemas.openxmlformats.org/officeDocument/2006/relationships" xmlns:p="http://schemas.openxmlformats.org/presentationml/2006/main">
  <p:tag name="NAME" val="Moon"/>
</p:tagLst>
</file>

<file path=ppt/tags/tag1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19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9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9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9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9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9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9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9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9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0.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00.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01.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02.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03.xml><?xml version="1.0" encoding="utf-8"?>
<p:tagLst xmlns:a="http://schemas.openxmlformats.org/drawingml/2006/main" xmlns:r="http://schemas.openxmlformats.org/officeDocument/2006/relationships" xmlns:p="http://schemas.openxmlformats.org/presentationml/2006/main">
  <p:tag name="NAME" val="Moon"/>
</p:tagLst>
</file>

<file path=ppt/tags/tag204.xml><?xml version="1.0" encoding="utf-8"?>
<p:tagLst xmlns:a="http://schemas.openxmlformats.org/drawingml/2006/main" xmlns:r="http://schemas.openxmlformats.org/officeDocument/2006/relationships" xmlns:p="http://schemas.openxmlformats.org/presentationml/2006/main">
  <p:tag name="NAME" val="Moon"/>
</p:tagLst>
</file>

<file path=ppt/tags/tag205.xml><?xml version="1.0" encoding="utf-8"?>
<p:tagLst xmlns:a="http://schemas.openxmlformats.org/drawingml/2006/main" xmlns:r="http://schemas.openxmlformats.org/officeDocument/2006/relationships" xmlns:p="http://schemas.openxmlformats.org/presentationml/2006/main">
  <p:tag name="NAME" val="Moon"/>
</p:tagLst>
</file>

<file path=ppt/tags/tag206.xml><?xml version="1.0" encoding="utf-8"?>
<p:tagLst xmlns:a="http://schemas.openxmlformats.org/drawingml/2006/main" xmlns:r="http://schemas.openxmlformats.org/officeDocument/2006/relationships" xmlns:p="http://schemas.openxmlformats.org/presentationml/2006/main">
  <p:tag name="NAME" val="Moon"/>
</p:tagLst>
</file>

<file path=ppt/tags/tag207.xml><?xml version="1.0" encoding="utf-8"?>
<p:tagLst xmlns:a="http://schemas.openxmlformats.org/drawingml/2006/main" xmlns:r="http://schemas.openxmlformats.org/officeDocument/2006/relationships" xmlns:p="http://schemas.openxmlformats.org/presentationml/2006/main">
  <p:tag name="NAME" val="Moon"/>
</p:tagLst>
</file>

<file path=ppt/tags/tag20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0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1.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1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21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21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21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1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1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1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21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18.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19.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2.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20.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21.xml><?xml version="1.0" encoding="utf-8"?>
<p:tagLst xmlns:a="http://schemas.openxmlformats.org/drawingml/2006/main" xmlns:r="http://schemas.openxmlformats.org/officeDocument/2006/relationships" xmlns:p="http://schemas.openxmlformats.org/presentationml/2006/main">
  <p:tag name="NAME" val="Moon"/>
</p:tagLst>
</file>

<file path=ppt/tags/tag222.xml><?xml version="1.0" encoding="utf-8"?>
<p:tagLst xmlns:a="http://schemas.openxmlformats.org/drawingml/2006/main" xmlns:r="http://schemas.openxmlformats.org/officeDocument/2006/relationships" xmlns:p="http://schemas.openxmlformats.org/presentationml/2006/main">
  <p:tag name="NAME" val="Moon"/>
</p:tagLst>
</file>

<file path=ppt/tags/tag223.xml><?xml version="1.0" encoding="utf-8"?>
<p:tagLst xmlns:a="http://schemas.openxmlformats.org/drawingml/2006/main" xmlns:r="http://schemas.openxmlformats.org/officeDocument/2006/relationships" xmlns:p="http://schemas.openxmlformats.org/presentationml/2006/main">
  <p:tag name="NAME" val="Moon"/>
</p:tagLst>
</file>

<file path=ppt/tags/tag224.xml><?xml version="1.0" encoding="utf-8"?>
<p:tagLst xmlns:a="http://schemas.openxmlformats.org/drawingml/2006/main" xmlns:r="http://schemas.openxmlformats.org/officeDocument/2006/relationships" xmlns:p="http://schemas.openxmlformats.org/presentationml/2006/main">
  <p:tag name="NAME" val="Moon"/>
</p:tagLst>
</file>

<file path=ppt/tags/tag225.xml><?xml version="1.0" encoding="utf-8"?>
<p:tagLst xmlns:a="http://schemas.openxmlformats.org/drawingml/2006/main" xmlns:r="http://schemas.openxmlformats.org/officeDocument/2006/relationships" xmlns:p="http://schemas.openxmlformats.org/presentationml/2006/main">
  <p:tag name="NAME" val="Moon"/>
</p:tagLst>
</file>

<file path=ppt/tags/tag22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2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2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22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23.xml><?xml version="1.0" encoding="utf-8"?>
<p:tagLst xmlns:a="http://schemas.openxmlformats.org/drawingml/2006/main" xmlns:r="http://schemas.openxmlformats.org/officeDocument/2006/relationships" xmlns:p="http://schemas.openxmlformats.org/presentationml/2006/main">
  <p:tag name="NAME" val="Moon"/>
</p:tagLst>
</file>

<file path=ppt/tags/tag23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23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3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3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3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23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36.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37.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3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39.xml><?xml version="1.0" encoding="utf-8"?>
<p:tagLst xmlns:a="http://schemas.openxmlformats.org/drawingml/2006/main" xmlns:r="http://schemas.openxmlformats.org/officeDocument/2006/relationships" xmlns:p="http://schemas.openxmlformats.org/presentationml/2006/main">
  <p:tag name="NAME" val="Moon"/>
</p:tagLst>
</file>

<file path=ppt/tags/tag24.xml><?xml version="1.0" encoding="utf-8"?>
<p:tagLst xmlns:a="http://schemas.openxmlformats.org/drawingml/2006/main" xmlns:r="http://schemas.openxmlformats.org/officeDocument/2006/relationships" xmlns:p="http://schemas.openxmlformats.org/presentationml/2006/main">
  <p:tag name="NAME" val="Moon"/>
</p:tagLst>
</file>

<file path=ppt/tags/tag240.xml><?xml version="1.0" encoding="utf-8"?>
<p:tagLst xmlns:a="http://schemas.openxmlformats.org/drawingml/2006/main" xmlns:r="http://schemas.openxmlformats.org/officeDocument/2006/relationships" xmlns:p="http://schemas.openxmlformats.org/presentationml/2006/main">
  <p:tag name="NAME" val="Moon"/>
</p:tagLst>
</file>

<file path=ppt/tags/tag241.xml><?xml version="1.0" encoding="utf-8"?>
<p:tagLst xmlns:a="http://schemas.openxmlformats.org/drawingml/2006/main" xmlns:r="http://schemas.openxmlformats.org/officeDocument/2006/relationships" xmlns:p="http://schemas.openxmlformats.org/presentationml/2006/main">
  <p:tag name="NAME" val="Moon"/>
</p:tagLst>
</file>

<file path=ppt/tags/tag242.xml><?xml version="1.0" encoding="utf-8"?>
<p:tagLst xmlns:a="http://schemas.openxmlformats.org/drawingml/2006/main" xmlns:r="http://schemas.openxmlformats.org/officeDocument/2006/relationships" xmlns:p="http://schemas.openxmlformats.org/presentationml/2006/main">
  <p:tag name="NAME" val="Moon"/>
</p:tagLst>
</file>

<file path=ppt/tags/tag243.xml><?xml version="1.0" encoding="utf-8"?>
<p:tagLst xmlns:a="http://schemas.openxmlformats.org/drawingml/2006/main" xmlns:r="http://schemas.openxmlformats.org/officeDocument/2006/relationships" xmlns:p="http://schemas.openxmlformats.org/presentationml/2006/main">
  <p:tag name="NAME" val="Moon"/>
</p:tagLst>
</file>

<file path=ppt/tags/tag24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4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4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24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24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24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5.xml><?xml version="1.0" encoding="utf-8"?>
<p:tagLst xmlns:a="http://schemas.openxmlformats.org/drawingml/2006/main" xmlns:r="http://schemas.openxmlformats.org/officeDocument/2006/relationships" xmlns:p="http://schemas.openxmlformats.org/presentationml/2006/main">
  <p:tag name="NAME" val="Moon"/>
</p:tagLst>
</file>

<file path=ppt/tags/tag25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5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5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25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54.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5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5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57.xml><?xml version="1.0" encoding="utf-8"?>
<p:tagLst xmlns:a="http://schemas.openxmlformats.org/drawingml/2006/main" xmlns:r="http://schemas.openxmlformats.org/officeDocument/2006/relationships" xmlns:p="http://schemas.openxmlformats.org/presentationml/2006/main">
  <p:tag name="NAME" val="Moon"/>
</p:tagLst>
</file>

<file path=ppt/tags/tag258.xml><?xml version="1.0" encoding="utf-8"?>
<p:tagLst xmlns:a="http://schemas.openxmlformats.org/drawingml/2006/main" xmlns:r="http://schemas.openxmlformats.org/officeDocument/2006/relationships" xmlns:p="http://schemas.openxmlformats.org/presentationml/2006/main">
  <p:tag name="NAME" val="Moon"/>
</p:tagLst>
</file>

<file path=ppt/tags/tag259.xml><?xml version="1.0" encoding="utf-8"?>
<p:tagLst xmlns:a="http://schemas.openxmlformats.org/drawingml/2006/main" xmlns:r="http://schemas.openxmlformats.org/officeDocument/2006/relationships" xmlns:p="http://schemas.openxmlformats.org/presentationml/2006/main">
  <p:tag name="NAME" val="Moon"/>
</p:tagLst>
</file>

<file path=ppt/tags/tag26.xml><?xml version="1.0" encoding="utf-8"?>
<p:tagLst xmlns:a="http://schemas.openxmlformats.org/drawingml/2006/main" xmlns:r="http://schemas.openxmlformats.org/officeDocument/2006/relationships" xmlns:p="http://schemas.openxmlformats.org/presentationml/2006/main">
  <p:tag name="NAME" val="Moon"/>
</p:tagLst>
</file>

<file path=ppt/tags/tag260.xml><?xml version="1.0" encoding="utf-8"?>
<p:tagLst xmlns:a="http://schemas.openxmlformats.org/drawingml/2006/main" xmlns:r="http://schemas.openxmlformats.org/officeDocument/2006/relationships" xmlns:p="http://schemas.openxmlformats.org/presentationml/2006/main">
  <p:tag name="NAME" val="Moon"/>
</p:tagLst>
</file>

<file path=ppt/tags/tag261.xml><?xml version="1.0" encoding="utf-8"?>
<p:tagLst xmlns:a="http://schemas.openxmlformats.org/drawingml/2006/main" xmlns:r="http://schemas.openxmlformats.org/officeDocument/2006/relationships" xmlns:p="http://schemas.openxmlformats.org/presentationml/2006/main">
  <p:tag name="NAME" val="Moon"/>
</p:tagLst>
</file>

<file path=ppt/tags/tag262.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6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64.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265.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266.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26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68.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69.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7.xml><?xml version="1.0" encoding="utf-8"?>
<p:tagLst xmlns:a="http://schemas.openxmlformats.org/drawingml/2006/main" xmlns:r="http://schemas.openxmlformats.org/officeDocument/2006/relationships" xmlns:p="http://schemas.openxmlformats.org/presentationml/2006/main">
  <p:tag name="NAME" val="Moon"/>
</p:tagLst>
</file>

<file path=ppt/tags/tag270.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271.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72.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7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7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75.xml><?xml version="1.0" encoding="utf-8"?>
<p:tagLst xmlns:a="http://schemas.openxmlformats.org/drawingml/2006/main" xmlns:r="http://schemas.openxmlformats.org/officeDocument/2006/relationships" xmlns:p="http://schemas.openxmlformats.org/presentationml/2006/main">
  <p:tag name="NAME" val="Moon"/>
</p:tagLst>
</file>

<file path=ppt/tags/tag276.xml><?xml version="1.0" encoding="utf-8"?>
<p:tagLst xmlns:a="http://schemas.openxmlformats.org/drawingml/2006/main" xmlns:r="http://schemas.openxmlformats.org/officeDocument/2006/relationships" xmlns:p="http://schemas.openxmlformats.org/presentationml/2006/main">
  <p:tag name="NAME" val="Moon"/>
</p:tagLst>
</file>

<file path=ppt/tags/tag277.xml><?xml version="1.0" encoding="utf-8"?>
<p:tagLst xmlns:a="http://schemas.openxmlformats.org/drawingml/2006/main" xmlns:r="http://schemas.openxmlformats.org/officeDocument/2006/relationships" xmlns:p="http://schemas.openxmlformats.org/presentationml/2006/main">
  <p:tag name="NAME" val="Moon"/>
</p:tagLst>
</file>

<file path=ppt/tags/tag278.xml><?xml version="1.0" encoding="utf-8"?>
<p:tagLst xmlns:a="http://schemas.openxmlformats.org/drawingml/2006/main" xmlns:r="http://schemas.openxmlformats.org/officeDocument/2006/relationships" xmlns:p="http://schemas.openxmlformats.org/presentationml/2006/main">
  <p:tag name="NAME" val="Moon"/>
</p:tagLst>
</file>

<file path=ppt/tags/tag279.xml><?xml version="1.0" encoding="utf-8"?>
<p:tagLst xmlns:a="http://schemas.openxmlformats.org/drawingml/2006/main" xmlns:r="http://schemas.openxmlformats.org/officeDocument/2006/relationships" xmlns:p="http://schemas.openxmlformats.org/presentationml/2006/main">
  <p:tag name="NAME" val="Moon"/>
</p:tagLst>
</file>

<file path=ppt/tags/tag2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80.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8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82.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283.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284.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28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86.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87.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88.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289.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2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290.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291.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292.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93.xml><?xml version="1.0" encoding="utf-8"?>
<p:tagLst xmlns:a="http://schemas.openxmlformats.org/drawingml/2006/main" xmlns:r="http://schemas.openxmlformats.org/officeDocument/2006/relationships" xmlns:p="http://schemas.openxmlformats.org/presentationml/2006/main">
  <p:tag name="NAME" val="Moon"/>
</p:tagLst>
</file>

<file path=ppt/tags/tag294.xml><?xml version="1.0" encoding="utf-8"?>
<p:tagLst xmlns:a="http://schemas.openxmlformats.org/drawingml/2006/main" xmlns:r="http://schemas.openxmlformats.org/officeDocument/2006/relationships" xmlns:p="http://schemas.openxmlformats.org/presentationml/2006/main">
  <p:tag name="NAME" val="Moon"/>
</p:tagLst>
</file>

<file path=ppt/tags/tag295.xml><?xml version="1.0" encoding="utf-8"?>
<p:tagLst xmlns:a="http://schemas.openxmlformats.org/drawingml/2006/main" xmlns:r="http://schemas.openxmlformats.org/officeDocument/2006/relationships" xmlns:p="http://schemas.openxmlformats.org/presentationml/2006/main">
  <p:tag name="NAME" val="Moon"/>
</p:tagLst>
</file>

<file path=ppt/tags/tag296.xml><?xml version="1.0" encoding="utf-8"?>
<p:tagLst xmlns:a="http://schemas.openxmlformats.org/drawingml/2006/main" xmlns:r="http://schemas.openxmlformats.org/officeDocument/2006/relationships" xmlns:p="http://schemas.openxmlformats.org/presentationml/2006/main">
  <p:tag name="NAME" val="Moon"/>
</p:tagLst>
</file>

<file path=ppt/tags/tag297.xml><?xml version="1.0" encoding="utf-8"?>
<p:tagLst xmlns:a="http://schemas.openxmlformats.org/drawingml/2006/main" xmlns:r="http://schemas.openxmlformats.org/officeDocument/2006/relationships" xmlns:p="http://schemas.openxmlformats.org/presentationml/2006/main">
  <p:tag name="NAME" val="Moon"/>
</p:tagLst>
</file>

<file path=ppt/tags/tag298.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29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300.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30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0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30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0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0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0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30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308.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309.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1.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10.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11.xml><?xml version="1.0" encoding="utf-8"?>
<p:tagLst xmlns:a="http://schemas.openxmlformats.org/drawingml/2006/main" xmlns:r="http://schemas.openxmlformats.org/officeDocument/2006/relationships" xmlns:p="http://schemas.openxmlformats.org/presentationml/2006/main">
  <p:tag name="NAME" val="Moon"/>
</p:tagLst>
</file>

<file path=ppt/tags/tag312.xml><?xml version="1.0" encoding="utf-8"?>
<p:tagLst xmlns:a="http://schemas.openxmlformats.org/drawingml/2006/main" xmlns:r="http://schemas.openxmlformats.org/officeDocument/2006/relationships" xmlns:p="http://schemas.openxmlformats.org/presentationml/2006/main">
  <p:tag name="NAME" val="Moon"/>
</p:tagLst>
</file>

<file path=ppt/tags/tag313.xml><?xml version="1.0" encoding="utf-8"?>
<p:tagLst xmlns:a="http://schemas.openxmlformats.org/drawingml/2006/main" xmlns:r="http://schemas.openxmlformats.org/officeDocument/2006/relationships" xmlns:p="http://schemas.openxmlformats.org/presentationml/2006/main">
  <p:tag name="NAME" val="Moon"/>
</p:tagLst>
</file>

<file path=ppt/tags/tag314.xml><?xml version="1.0" encoding="utf-8"?>
<p:tagLst xmlns:a="http://schemas.openxmlformats.org/drawingml/2006/main" xmlns:r="http://schemas.openxmlformats.org/officeDocument/2006/relationships" xmlns:p="http://schemas.openxmlformats.org/presentationml/2006/main">
  <p:tag name="NAME" val="Moon"/>
</p:tagLst>
</file>

<file path=ppt/tags/tag315.xml><?xml version="1.0" encoding="utf-8"?>
<p:tagLst xmlns:a="http://schemas.openxmlformats.org/drawingml/2006/main" xmlns:r="http://schemas.openxmlformats.org/officeDocument/2006/relationships" xmlns:p="http://schemas.openxmlformats.org/presentationml/2006/main">
  <p:tag name="NAME" val="Moon"/>
</p:tagLst>
</file>

<file path=ppt/tags/tag31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31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1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31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2.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32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32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2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2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2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32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326.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327.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2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29.xml><?xml version="1.0" encoding="utf-8"?>
<p:tagLst xmlns:a="http://schemas.openxmlformats.org/drawingml/2006/main" xmlns:r="http://schemas.openxmlformats.org/officeDocument/2006/relationships" xmlns:p="http://schemas.openxmlformats.org/presentationml/2006/main">
  <p:tag name="NAME" val="Moon"/>
</p:tagLst>
</file>

<file path=ppt/tags/tag3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30.xml><?xml version="1.0" encoding="utf-8"?>
<p:tagLst xmlns:a="http://schemas.openxmlformats.org/drawingml/2006/main" xmlns:r="http://schemas.openxmlformats.org/officeDocument/2006/relationships" xmlns:p="http://schemas.openxmlformats.org/presentationml/2006/main">
  <p:tag name="NAME" val="Moon"/>
</p:tagLst>
</file>

<file path=ppt/tags/tag331.xml><?xml version="1.0" encoding="utf-8"?>
<p:tagLst xmlns:a="http://schemas.openxmlformats.org/drawingml/2006/main" xmlns:r="http://schemas.openxmlformats.org/officeDocument/2006/relationships" xmlns:p="http://schemas.openxmlformats.org/presentationml/2006/main">
  <p:tag name="NAME" val="Moon"/>
</p:tagLst>
</file>

<file path=ppt/tags/tag332.xml><?xml version="1.0" encoding="utf-8"?>
<p:tagLst xmlns:a="http://schemas.openxmlformats.org/drawingml/2006/main" xmlns:r="http://schemas.openxmlformats.org/officeDocument/2006/relationships" xmlns:p="http://schemas.openxmlformats.org/presentationml/2006/main">
  <p:tag name="NAME" val="Moon"/>
</p:tagLst>
</file>

<file path=ppt/tags/tag333.xml><?xml version="1.0" encoding="utf-8"?>
<p:tagLst xmlns:a="http://schemas.openxmlformats.org/drawingml/2006/main" xmlns:r="http://schemas.openxmlformats.org/officeDocument/2006/relationships" xmlns:p="http://schemas.openxmlformats.org/presentationml/2006/main">
  <p:tag name="NAME" val="Moon"/>
</p:tagLst>
</file>

<file path=ppt/tags/tag33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33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3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33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3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33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4.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4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34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4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34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35.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6.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37.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38.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39.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40.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41.xml><?xml version="1.0" encoding="utf-8"?>
<p:tagLst xmlns:a="http://schemas.openxmlformats.org/drawingml/2006/main" xmlns:r="http://schemas.openxmlformats.org/officeDocument/2006/relationships" xmlns:p="http://schemas.openxmlformats.org/presentationml/2006/main">
  <p:tag name="NAME" val="Moon"/>
</p:tagLst>
</file>

<file path=ppt/tags/tag42.xml><?xml version="1.0" encoding="utf-8"?>
<p:tagLst xmlns:a="http://schemas.openxmlformats.org/drawingml/2006/main" xmlns:r="http://schemas.openxmlformats.org/officeDocument/2006/relationships" xmlns:p="http://schemas.openxmlformats.org/presentationml/2006/main">
  <p:tag name="NAME" val="Moon"/>
</p:tagLst>
</file>

<file path=ppt/tags/tag43.xml><?xml version="1.0" encoding="utf-8"?>
<p:tagLst xmlns:a="http://schemas.openxmlformats.org/drawingml/2006/main" xmlns:r="http://schemas.openxmlformats.org/officeDocument/2006/relationships" xmlns:p="http://schemas.openxmlformats.org/presentationml/2006/main">
  <p:tag name="NAME" val="Moon"/>
</p:tagLst>
</file>

<file path=ppt/tags/tag44.xml><?xml version="1.0" encoding="utf-8"?>
<p:tagLst xmlns:a="http://schemas.openxmlformats.org/drawingml/2006/main" xmlns:r="http://schemas.openxmlformats.org/officeDocument/2006/relationships" xmlns:p="http://schemas.openxmlformats.org/presentationml/2006/main">
  <p:tag name="NAME" val="Moon"/>
</p:tagLst>
</file>

<file path=ppt/tags/tag45.xml><?xml version="1.0" encoding="utf-8"?>
<p:tagLst xmlns:a="http://schemas.openxmlformats.org/drawingml/2006/main" xmlns:r="http://schemas.openxmlformats.org/officeDocument/2006/relationships" xmlns:p="http://schemas.openxmlformats.org/presentationml/2006/main">
  <p:tag name="NAME" val="Moon"/>
</p:tagLst>
</file>

<file path=ppt/tags/tag46.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4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48.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49.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51.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52.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53.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54.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55.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56.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57.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5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59.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NAME" val="Moon"/>
</p:tagLst>
</file>

<file path=ppt/tags/tag61.xml><?xml version="1.0" encoding="utf-8"?>
<p:tagLst xmlns:a="http://schemas.openxmlformats.org/drawingml/2006/main" xmlns:r="http://schemas.openxmlformats.org/officeDocument/2006/relationships" xmlns:p="http://schemas.openxmlformats.org/presentationml/2006/main">
  <p:tag name="NAME" val="Moon"/>
</p:tagLst>
</file>

<file path=ppt/tags/tag62.xml><?xml version="1.0" encoding="utf-8"?>
<p:tagLst xmlns:a="http://schemas.openxmlformats.org/drawingml/2006/main" xmlns:r="http://schemas.openxmlformats.org/officeDocument/2006/relationships" xmlns:p="http://schemas.openxmlformats.org/presentationml/2006/main">
  <p:tag name="NAME" val="Moon"/>
</p:tagLst>
</file>

<file path=ppt/tags/tag63.xml><?xml version="1.0" encoding="utf-8"?>
<p:tagLst xmlns:a="http://schemas.openxmlformats.org/drawingml/2006/main" xmlns:r="http://schemas.openxmlformats.org/officeDocument/2006/relationships" xmlns:p="http://schemas.openxmlformats.org/presentationml/2006/main">
  <p:tag name="NAME" val="Moon"/>
</p:tagLst>
</file>

<file path=ppt/tags/tag64.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65.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66.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67.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68.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69.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70.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7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72.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73.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74.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7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7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77.xml><?xml version="1.0" encoding="utf-8"?>
<p:tagLst xmlns:a="http://schemas.openxmlformats.org/drawingml/2006/main" xmlns:r="http://schemas.openxmlformats.org/officeDocument/2006/relationships" xmlns:p="http://schemas.openxmlformats.org/presentationml/2006/main">
  <p:tag name="NAME" val="Moon"/>
</p:tagLst>
</file>

<file path=ppt/tags/tag78.xml><?xml version="1.0" encoding="utf-8"?>
<p:tagLst xmlns:a="http://schemas.openxmlformats.org/drawingml/2006/main" xmlns:r="http://schemas.openxmlformats.org/officeDocument/2006/relationships" xmlns:p="http://schemas.openxmlformats.org/presentationml/2006/main">
  <p:tag name="NAME" val="Moon"/>
</p:tagLst>
</file>

<file path=ppt/tags/tag79.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80.xml><?xml version="1.0" encoding="utf-8"?>
<p:tagLst xmlns:a="http://schemas.openxmlformats.org/drawingml/2006/main" xmlns:r="http://schemas.openxmlformats.org/officeDocument/2006/relationships" xmlns:p="http://schemas.openxmlformats.org/presentationml/2006/main">
  <p:tag name="NAME" val="Moon"/>
</p:tagLst>
</file>

<file path=ppt/tags/tag81.xml><?xml version="1.0" encoding="utf-8"?>
<p:tagLst xmlns:a="http://schemas.openxmlformats.org/drawingml/2006/main" xmlns:r="http://schemas.openxmlformats.org/officeDocument/2006/relationships" xmlns:p="http://schemas.openxmlformats.org/presentationml/2006/main">
  <p:tag name="NAME" val="Moon"/>
</p:tagLst>
</file>

<file path=ppt/tags/tag82.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83.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4.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85.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86.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8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8.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89.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9.xml><?xml version="1.0" encoding="utf-8"?>
<p:tagLst xmlns:a="http://schemas.openxmlformats.org/drawingml/2006/main" xmlns:r="http://schemas.openxmlformats.org/officeDocument/2006/relationships" xmlns:p="http://schemas.openxmlformats.org/presentationml/2006/main">
  <p:tag name="NAME" val="Moon"/>
</p:tagLst>
</file>

<file path=ppt/tags/tag90.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91.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92.xml><?xml version="1.0" encoding="utf-8"?>
<p:tagLst xmlns:a="http://schemas.openxmlformats.org/drawingml/2006/main" xmlns:r="http://schemas.openxmlformats.org/officeDocument/2006/relationships" xmlns:p="http://schemas.openxmlformats.org/presentationml/2006/main">
  <p:tag name="NAME" val="Moon"/>
  <p:tag name="TYPE" val="McK Moon"/>
</p:tagLst>
</file>

<file path=ppt/tags/tag9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9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95.xml><?xml version="1.0" encoding="utf-8"?>
<p:tagLst xmlns:a="http://schemas.openxmlformats.org/drawingml/2006/main" xmlns:r="http://schemas.openxmlformats.org/officeDocument/2006/relationships" xmlns:p="http://schemas.openxmlformats.org/presentationml/2006/main">
  <p:tag name="NAME" val="Moon"/>
</p:tagLst>
</file>

<file path=ppt/tags/tag96.xml><?xml version="1.0" encoding="utf-8"?>
<p:tagLst xmlns:a="http://schemas.openxmlformats.org/drawingml/2006/main" xmlns:r="http://schemas.openxmlformats.org/officeDocument/2006/relationships" xmlns:p="http://schemas.openxmlformats.org/presentationml/2006/main">
  <p:tag name="NAME" val="Moon"/>
</p:tagLst>
</file>

<file path=ppt/tags/tag97.xml><?xml version="1.0" encoding="utf-8"?>
<p:tagLst xmlns:a="http://schemas.openxmlformats.org/drawingml/2006/main" xmlns:r="http://schemas.openxmlformats.org/officeDocument/2006/relationships" xmlns:p="http://schemas.openxmlformats.org/presentationml/2006/main">
  <p:tag name="NAME" val="Moon"/>
</p:tagLst>
</file>

<file path=ppt/tags/tag98.xml><?xml version="1.0" encoding="utf-8"?>
<p:tagLst xmlns:a="http://schemas.openxmlformats.org/drawingml/2006/main" xmlns:r="http://schemas.openxmlformats.org/officeDocument/2006/relationships" xmlns:p="http://schemas.openxmlformats.org/presentationml/2006/main">
  <p:tag name="NAME" val="Moon"/>
</p:tagLst>
</file>

<file path=ppt/tags/tag99.xml><?xml version="1.0" encoding="utf-8"?>
<p:tagLst xmlns:a="http://schemas.openxmlformats.org/drawingml/2006/main" xmlns:r="http://schemas.openxmlformats.org/officeDocument/2006/relationships" xmlns:p="http://schemas.openxmlformats.org/presentationml/2006/main">
  <p:tag name="NAME" val="Moon"/>
</p:tagLst>
</file>

<file path=ppt/theme/theme1.xml><?xml version="1.0" encoding="utf-8"?>
<a:theme xmlns:a="http://schemas.openxmlformats.org/drawingml/2006/main" name="1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6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5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7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1_Nokia_PowerPoint_Template">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okia PowerPoint Template Nokia Pure v12" id="{7AC05BEF-BBDF-4CF1-AA23-A676535EABCE}" vid="{991539CA-B441-4AED-8339-F6770207F6A2}"/>
    </a:ext>
  </a:extLst>
</a:theme>
</file>

<file path=ppt/theme/theme2.xml><?xml version="1.0" encoding="utf-8"?>
<a:theme xmlns:a="http://schemas.openxmlformats.org/drawingml/2006/main" name="2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0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Nokia_PowerPoint_Template">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okia PowerPoint Template Nokia Pure v12" id="{7AC05BEF-BBDF-4CF1-AA23-A676535EABCE}" vid="{991539CA-B441-4AED-8339-F6770207F6A2}"/>
    </a:ext>
  </a:extLst>
</a:theme>
</file>

<file path=ppt/theme/theme5.xml><?xml version="1.0" encoding="utf-8"?>
<a:theme xmlns:a="http://schemas.openxmlformats.org/drawingml/2006/main" name="3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Nokia_CF_DU5419">
  <a:themeElements>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fontScheme name="Custom 254">
      <a:majorFont>
        <a:latin typeface="Nokia Pure Headline Light"/>
        <a:ea typeface="ＭＳ Ｐゴシック"/>
        <a:cs typeface=""/>
      </a:majorFont>
      <a:minorFont>
        <a:latin typeface="Nokia Pure Text Ligh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124191"/>
        </a:dk1>
        <a:lt1>
          <a:srgbClr val="FFFFFF"/>
        </a:lt1>
        <a:dk2>
          <a:srgbClr val="124191"/>
        </a:dk2>
        <a:lt2>
          <a:srgbClr val="FFFFFF"/>
        </a:lt2>
        <a:accent1>
          <a:srgbClr val="00C9FF"/>
        </a:accent1>
        <a:accent2>
          <a:srgbClr val="124191"/>
        </a:accent2>
        <a:accent3>
          <a:srgbClr val="68717A"/>
        </a:accent3>
        <a:accent4>
          <a:srgbClr val="A8BBC0"/>
        </a:accent4>
        <a:accent5>
          <a:srgbClr val="D8D9DA"/>
        </a:accent5>
        <a:accent6>
          <a:srgbClr val="808080"/>
        </a:accent6>
        <a:hlink>
          <a:srgbClr val="68717A"/>
        </a:hlink>
        <a:folHlink>
          <a:srgbClr val="A8BBC0"/>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2E9320B0412249ABEFF247EF8A609F" ma:contentTypeVersion="6" ma:contentTypeDescription="Create a new document." ma:contentTypeScope="" ma:versionID="5e7d8218d09121c0acbde8592557de4b">
  <xsd:schema xmlns:xsd="http://www.w3.org/2001/XMLSchema" xmlns:xs="http://www.w3.org/2001/XMLSchema" xmlns:p="http://schemas.microsoft.com/office/2006/metadata/properties" xmlns:ns1="http://schemas.microsoft.com/sharepoint/v3" xmlns:ns2="1af435a8-fa26-4682-aadb-7a01f8d07ef4" xmlns:ns3="34d96930-04ae-400f-9156-48939363c570" targetNamespace="http://schemas.microsoft.com/office/2006/metadata/properties" ma:root="true" ma:fieldsID="3ecca30bd5efe03ec88f3b005f17cf2b" ns1:_="" ns2:_="" ns3:_="">
    <xsd:import namespace="http://schemas.microsoft.com/sharepoint/v3"/>
    <xsd:import namespace="1af435a8-fa26-4682-aadb-7a01f8d07ef4"/>
    <xsd:import namespace="34d96930-04ae-400f-9156-48939363c570"/>
    <xsd:element name="properties">
      <xsd:complexType>
        <xsd:sequence>
          <xsd:element name="documentManagement">
            <xsd:complexType>
              <xsd:all>
                <xsd:element ref="ns2:TaxKeywordTaxHTField" minOccurs="0"/>
                <xsd:element ref="ns2:TaxCatchAll" minOccurs="0"/>
                <xsd:element ref="ns3:NGTagNote" minOccurs="0"/>
                <xsd:element ref="ns1:AverageRating" minOccurs="0"/>
                <xsd:element ref="ns1:Rating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2" nillable="true" ma:displayName="Rating (0-5)" ma:decimals="2" ma:description="Average value of all the ratings that have been submitted" ma:internalName="AverageRating" ma:readOnly="true">
      <xsd:simpleType>
        <xsd:restriction base="dms:Number"/>
      </xsd:simpleType>
    </xsd:element>
    <xsd:element name="RatingCount" ma:index="13"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1af435a8-fa26-4682-aadb-7a01f8d07ef4"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17a43e0a-ccfe-467d-8f6c-e152e644ee6c" ma:termSetId="00000000-0000-0000-0000-000000000000" ma:anchorId="00000000-0000-0000-0000-000000000000" ma:open="true" ma:isKeyword="true">
      <xsd:complexType>
        <xsd:sequence>
          <xsd:element ref="pc:Terms" minOccurs="0" maxOccurs="1"/>
        </xsd:sequence>
      </xsd:complexType>
    </xsd:element>
    <xsd:element name="TaxCatchAll" ma:index="10" nillable="true" ma:displayName="Taxonomy Catch All Column" ma:hidden="true" ma:list="{A4029FD8-8C65-4CD2-B75D-7D8D027FC14F}" ma:internalName="TaxCatchAll" ma:showField="CatchAllData" ma:web="{ccb20853-4077-4ca7-a799-7627c53bc1c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d96930-04ae-400f-9156-48939363c570" elementFormDefault="qualified">
    <xsd:import namespace="http://schemas.microsoft.com/office/2006/documentManagement/types"/>
    <xsd:import namespace="http://schemas.microsoft.com/office/infopath/2007/PartnerControls"/>
    <xsd:element name="NGTagNote" ma:index="11" nillable="true" ma:displayName="Tags and Notes" ma:decimals="2" ma:internalName="Tags_x0020_and_x0020_Not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NGTagNote xmlns="34d96930-04ae-400f-9156-48939363c570" xsi:nil="true"/>
    <TaxKeywordTaxHTField xmlns="1af435a8-fa26-4682-aadb-7a01f8d07ef4">
      <Terms xmlns="http://schemas.microsoft.com/office/infopath/2007/PartnerControls"/>
    </TaxKeywordTaxHTField>
    <TaxCatchAll xmlns="1af435a8-fa26-4682-aadb-7a01f8d07ef4"/>
    <AverageRating xmlns="http://schemas.microsoft.com/sharepoint/v3" xsi:nil="true"/>
  </documentManagement>
</p:properties>
</file>

<file path=customXml/itemProps1.xml><?xml version="1.0" encoding="utf-8"?>
<ds:datastoreItem xmlns:ds="http://schemas.openxmlformats.org/officeDocument/2006/customXml" ds:itemID="{4F4D2F0F-207F-4931-9FD7-6C68E7B7A1EC}">
  <ds:schemaRefs>
    <ds:schemaRef ds:uri="http://schemas.microsoft.com/sharepoint/v3/contenttype/forms"/>
  </ds:schemaRefs>
</ds:datastoreItem>
</file>

<file path=customXml/itemProps2.xml><?xml version="1.0" encoding="utf-8"?>
<ds:datastoreItem xmlns:ds="http://schemas.openxmlformats.org/officeDocument/2006/customXml" ds:itemID="{C36097FF-D8DC-43E4-B9BD-883CBD9876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af435a8-fa26-4682-aadb-7a01f8d07ef4"/>
    <ds:schemaRef ds:uri="34d96930-04ae-400f-9156-48939363c5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367B2C-4793-4B28-864B-48F954909EF6}">
  <ds:schemaRefs>
    <ds:schemaRef ds:uri="http://www.w3.org/XML/1998/namespace"/>
    <ds:schemaRef ds:uri="http://purl.org/dc/dcmitype/"/>
    <ds:schemaRef ds:uri="http://purl.org/dc/elements/1.1/"/>
    <ds:schemaRef ds:uri="http://schemas.microsoft.com/office/2006/metadata/properties"/>
    <ds:schemaRef ds:uri="http://purl.org/dc/terms/"/>
    <ds:schemaRef ds:uri="http://schemas.microsoft.com/sharepoint/v3"/>
    <ds:schemaRef ds:uri="34d96930-04ae-400f-9156-48939363c570"/>
    <ds:schemaRef ds:uri="http://schemas.microsoft.com/office/2006/documentManagement/types"/>
    <ds:schemaRef ds:uri="http://schemas.microsoft.com/office/infopath/2007/PartnerControls"/>
    <ds:schemaRef ds:uri="http://schemas.openxmlformats.org/package/2006/metadata/core-properties"/>
    <ds:schemaRef ds:uri="1af435a8-fa26-4682-aadb-7a01f8d07ef4"/>
  </ds:schemaRefs>
</ds:datastoreItem>
</file>

<file path=docProps/app.xml><?xml version="1.0" encoding="utf-8"?>
<Properties xmlns="http://schemas.openxmlformats.org/officeDocument/2006/extended-properties" xmlns:vt="http://schemas.openxmlformats.org/officeDocument/2006/docPropsVTypes">
  <Template>MN PPS MBR template 2016</Template>
  <TotalTime>0</TotalTime>
  <Words>386</Words>
  <Application>Microsoft Office PowerPoint</Application>
  <PresentationFormat>On-screen Show (16:9)</PresentationFormat>
  <Paragraphs>62</Paragraphs>
  <Slides>5</Slides>
  <Notes>2</Notes>
  <HiddenSlides>0</HiddenSlides>
  <MMClips>0</MMClips>
  <ScaleCrop>false</ScaleCrop>
  <HeadingPairs>
    <vt:vector size="6" baseType="variant">
      <vt:variant>
        <vt:lpstr>Theme</vt:lpstr>
      </vt:variant>
      <vt:variant>
        <vt:i4>19</vt:i4>
      </vt:variant>
      <vt:variant>
        <vt:lpstr>Embedded OLE Servers</vt:lpstr>
      </vt:variant>
      <vt:variant>
        <vt:i4>1</vt:i4>
      </vt:variant>
      <vt:variant>
        <vt:lpstr>Slide Titles</vt:lpstr>
      </vt:variant>
      <vt:variant>
        <vt:i4>5</vt:i4>
      </vt:variant>
    </vt:vector>
  </HeadingPairs>
  <TitlesOfParts>
    <vt:vector size="25" baseType="lpstr">
      <vt:lpstr>1_Nokia_CF_DU5419</vt:lpstr>
      <vt:lpstr>2_Nokia_CF_DU5419</vt:lpstr>
      <vt:lpstr>10_Nokia_CF_DU5419</vt:lpstr>
      <vt:lpstr>10_Nokia_PowerPoint_Template</vt:lpstr>
      <vt:lpstr>3_Nokia_CF_DU5419</vt:lpstr>
      <vt:lpstr>4_Nokia_CF_DU5419</vt:lpstr>
      <vt:lpstr>5_Nokia_CF_DU5419</vt:lpstr>
      <vt:lpstr>6_Nokia_CF_DU5419</vt:lpstr>
      <vt:lpstr>7_Nokia_CF_DU5419</vt:lpstr>
      <vt:lpstr>8_Nokia_CF_DU5419</vt:lpstr>
      <vt:lpstr>9_Nokia_CF_DU5419</vt:lpstr>
      <vt:lpstr>11_Nokia_CF_DU5419</vt:lpstr>
      <vt:lpstr>12_Nokia_CF_DU5419</vt:lpstr>
      <vt:lpstr>13_Nokia_CF_DU5419</vt:lpstr>
      <vt:lpstr>14_Nokia_CF_DU5419</vt:lpstr>
      <vt:lpstr>16_Nokia_CF_DU5419</vt:lpstr>
      <vt:lpstr>15_Nokia_CF_DU5419</vt:lpstr>
      <vt:lpstr>17_Nokia_CF_DU5419</vt:lpstr>
      <vt:lpstr>11_Nokia_PowerPoint_Template</vt:lpstr>
      <vt:lpstr>think-cell Slide</vt:lpstr>
      <vt:lpstr>Way forward on terminology</vt:lpstr>
      <vt:lpstr>Way Forward on terminology</vt:lpstr>
      <vt:lpstr>Way Forward on terminology</vt:lpstr>
      <vt:lpstr>Way Forward on terminology</vt:lpstr>
      <vt:lpstr>Way Forward on terminology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C_Unrestricted</cp:keywords>
  <cp:lastModifiedBy/>
  <cp:revision>1</cp:revision>
  <dcterms:created xsi:type="dcterms:W3CDTF">2016-03-17T07:11:55Z</dcterms:created>
  <dcterms:modified xsi:type="dcterms:W3CDTF">2018-05-07T17:37:31Z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0x010100EA2E9320B0412249ABEFF247EF8A609F</vt:lpwstr>
  </property>
  <property fmtid="{D5CDD505-2E9C-101B-9397-08002B2CF9AE}" pid="3" name="_NewReviewCycle">
    <vt:lpwstr/>
  </property>
  <property fmtid="{D5CDD505-2E9C-101B-9397-08002B2CF9AE}" pid="4" name="TaxKeyword">
    <vt:lpwstr/>
  </property>
  <property fmtid="{D5CDD505-2E9C-101B-9397-08002B2CF9AE}" pid="5" name="MSIP_Label_b1aa2129-79ec-42c0-bfac-e5b7a0374572_Enabled">
    <vt:lpwstr>True</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Ref">
    <vt:lpwstr>https://api.informationprotection.azure.com/api/5d471751-9675-428d-917b-70f44f9630b0</vt:lpwstr>
  </property>
  <property fmtid="{D5CDD505-2E9C-101B-9397-08002B2CF9AE}" pid="8" name="MSIP_Label_b1aa2129-79ec-42c0-bfac-e5b7a0374572_Owner">
    <vt:lpwstr>betsy.covell@nokia.com</vt:lpwstr>
  </property>
  <property fmtid="{D5CDD505-2E9C-101B-9397-08002B2CF9AE}" pid="9" name="MSIP_Label_b1aa2129-79ec-42c0-bfac-e5b7a0374572_SetDate">
    <vt:lpwstr>2018-05-03T09:58:19.7855068-05:00</vt:lpwstr>
  </property>
  <property fmtid="{D5CDD505-2E9C-101B-9397-08002B2CF9AE}" pid="10" name="MSIP_Label_b1aa2129-79ec-42c0-bfac-e5b7a0374572_Name">
    <vt:lpwstr>Public</vt:lpwstr>
  </property>
  <property fmtid="{D5CDD505-2E9C-101B-9397-08002B2CF9AE}" pid="11" name="MSIP_Label_b1aa2129-79ec-42c0-bfac-e5b7a0374572_Application">
    <vt:lpwstr>Microsoft Azure Information Protection</vt:lpwstr>
  </property>
  <property fmtid="{D5CDD505-2E9C-101B-9397-08002B2CF9AE}" pid="12" name="MSIP_Label_b1aa2129-79ec-42c0-bfac-e5b7a0374572_Extended_MSFT_Method">
    <vt:lpwstr>Manual</vt:lpwstr>
  </property>
  <property fmtid="{D5CDD505-2E9C-101B-9397-08002B2CF9AE}" pid="13" name="Sensitivity">
    <vt:lpwstr>Public</vt:lpwstr>
  </property>
  <property fmtid="{D5CDD505-2E9C-101B-9397-08002B2CF9AE}" pid="14" name="Document Confidentiality">
    <vt:lpwstr>Unrestricted</vt:lpwstr>
  </property>
</Properties>
</file>