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7" r:id="rId2"/>
    <p:sldId id="264" r:id="rId3"/>
    <p:sldId id="256" r:id="rId4"/>
    <p:sldId id="262" r:id="rId5"/>
    <p:sldId id="261" r:id="rId6"/>
    <p:sldId id="260" r:id="rId7"/>
    <p:sldId id="265" r:id="rId8"/>
    <p:sldId id="266" r:id="rId9"/>
    <p:sldId id="267" r:id="rId10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503" autoAdjust="0"/>
    <p:restoredTop sz="93565" autoAdjust="0"/>
  </p:normalViewPr>
  <p:slideViewPr>
    <p:cSldViewPr>
      <p:cViewPr varScale="1">
        <p:scale>
          <a:sx n="84" d="100"/>
          <a:sy n="84" d="100"/>
        </p:scale>
        <p:origin x="90" y="258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261607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37126420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535230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196752"/>
            <a:ext cx="7772400" cy="2403699"/>
          </a:xfrm>
        </p:spPr>
        <p:txBody>
          <a:bodyPr/>
          <a:lstStyle/>
          <a:p>
            <a:r>
              <a:rPr lang="en-US" altLang="zh-CN" dirty="0" smtClean="0"/>
              <a:t>WID </a:t>
            </a:r>
            <a:r>
              <a:rPr lang="en-GB" altLang="zh-CN" dirty="0" err="1" smtClean="0"/>
              <a:t>enIMS</a:t>
            </a:r>
            <a:r>
              <a:rPr lang="en-GB" altLang="zh-CN" dirty="0" smtClean="0"/>
              <a:t> </a:t>
            </a:r>
            <a:r>
              <a:rPr lang="en-US" dirty="0" smtClean="0"/>
              <a:t>Status Update</a:t>
            </a:r>
            <a:br>
              <a:rPr lang="en-US" dirty="0" smtClean="0"/>
            </a:br>
            <a:r>
              <a:rPr lang="en-GB" altLang="zh-CN" dirty="0" smtClean="0"/>
              <a:t>WID on </a:t>
            </a:r>
            <a:r>
              <a:rPr lang="en-GB" altLang="zh-CN" dirty="0"/>
              <a:t>enhancements to IMS for new real time communication services</a:t>
            </a:r>
            <a:endParaRPr lang="en-US" dirty="0" smtClean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err="1" smtClean="0"/>
              <a:t>Hui</a:t>
            </a:r>
            <a:r>
              <a:rPr lang="en-US" dirty="0" smtClean="0"/>
              <a:t> </a:t>
            </a:r>
            <a:r>
              <a:rPr lang="en-US" dirty="0" err="1" smtClean="0"/>
              <a:t>Cai</a:t>
            </a:r>
            <a:endParaRPr lang="en-US" dirty="0" smtClean="0"/>
          </a:p>
          <a:p>
            <a:r>
              <a:rPr lang="en-US" dirty="0" smtClean="0"/>
              <a:t>China Mobile</a:t>
            </a:r>
          </a:p>
          <a:p>
            <a:r>
              <a:rPr lang="en-US" dirty="0" smtClean="0"/>
              <a:t>WID </a:t>
            </a:r>
            <a:r>
              <a:rPr lang="en-US" dirty="0" err="1" smtClean="0"/>
              <a:t>enIMS</a:t>
            </a:r>
            <a:r>
              <a:rPr lang="en-US" dirty="0" smtClean="0"/>
              <a:t>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b="1" dirty="0" smtClean="0"/>
              <a:t>S1-</a:t>
            </a:r>
            <a:r>
              <a:rPr lang="en-GB" altLang="zh-CN" b="1" dirty="0" smtClean="0"/>
              <a:t>181320</a:t>
            </a:r>
            <a:endParaRPr lang="en-GB" b="1" dirty="0" smtClean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5805264"/>
            <a:ext cx="2755114" cy="572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 smtClean="0"/>
              <a:t>3GPP TSG-SA WG1 Meeting #82</a:t>
            </a:r>
          </a:p>
          <a:p>
            <a:pPr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 smtClean="0"/>
              <a:t>Dubrovnik</a:t>
            </a:r>
            <a:r>
              <a:rPr lang="en-GB" sz="1200" b="1" dirty="0"/>
              <a:t>, Croatia, 7 - 11 May </a:t>
            </a:r>
            <a:r>
              <a:rPr lang="en-GB" sz="1200" b="1" dirty="0" smtClean="0"/>
              <a:t>2018</a:t>
            </a:r>
            <a:endParaRPr lang="en-GB" sz="1200" b="1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altLang="zh-CN" dirty="0" smtClean="0"/>
              <a:t>WID </a:t>
            </a:r>
            <a:r>
              <a:rPr lang="en-GB" altLang="zh-CN" dirty="0" err="1" smtClean="0"/>
              <a:t>enIMS</a:t>
            </a:r>
            <a:r>
              <a:rPr lang="en-US" altLang="zh-CN" dirty="0" smtClean="0"/>
              <a:t> </a:t>
            </a:r>
            <a:r>
              <a:rPr lang="en-GB" dirty="0" smtClean="0"/>
              <a:t>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 smtClean="0"/>
              <a:t>Is this a new WI? N</a:t>
            </a:r>
          </a:p>
          <a:p>
            <a:pPr marL="0" indent="0">
              <a:buNone/>
            </a:pPr>
            <a:endParaRPr lang="en-GB" dirty="0" smtClean="0"/>
          </a:p>
          <a:p>
            <a:r>
              <a:rPr lang="en-GB" dirty="0" smtClean="0"/>
              <a:t>This </a:t>
            </a:r>
            <a:r>
              <a:rPr lang="en-GB" dirty="0"/>
              <a:t>WI has been approved at SA#79</a:t>
            </a:r>
          </a:p>
          <a:p>
            <a:pPr marL="0" indent="0">
              <a:buNone/>
            </a:pPr>
            <a:endParaRPr lang="en-GB" dirty="0" smtClean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altLang="zh-CN" dirty="0" smtClean="0"/>
              <a:t>WID </a:t>
            </a:r>
            <a:r>
              <a:rPr lang="en-US" altLang="zh-CN" dirty="0" err="1" smtClean="0"/>
              <a:t>enIMS</a:t>
            </a:r>
            <a:r>
              <a:rPr lang="en-US" altLang="zh-CN" dirty="0" smtClean="0"/>
              <a:t> </a:t>
            </a:r>
            <a:r>
              <a:rPr lang="en-GB" dirty="0" smtClean="0"/>
              <a:t>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Progress made at this meeting</a:t>
            </a:r>
          </a:p>
          <a:p>
            <a:pPr lvl="1">
              <a:defRPr/>
            </a:pPr>
            <a:r>
              <a:rPr lang="en-US" altLang="zh-CN" dirty="0" smtClean="0"/>
              <a:t>requirement added in TS 22.261 to </a:t>
            </a:r>
            <a:r>
              <a:rPr lang="en-GB" dirty="0" smtClean="0"/>
              <a:t>Network Slicing for IMS</a:t>
            </a:r>
            <a:r>
              <a:rPr lang="en-US" altLang="zh-CN" dirty="0" smtClean="0"/>
              <a:t>.</a:t>
            </a:r>
          </a:p>
          <a:p>
            <a:pPr lvl="1">
              <a:defRPr/>
            </a:pPr>
            <a:r>
              <a:rPr lang="en-GB" dirty="0"/>
              <a:t>r</a:t>
            </a:r>
            <a:r>
              <a:rPr lang="en-GB" dirty="0" smtClean="0"/>
              <a:t>equirements added </a:t>
            </a:r>
            <a:r>
              <a:rPr lang="en-GB" smtClean="0"/>
              <a:t>in TS 22.228 </a:t>
            </a:r>
            <a:r>
              <a:rPr lang="en-GB" dirty="0" smtClean="0"/>
              <a:t>for IMS </a:t>
            </a:r>
            <a:r>
              <a:rPr lang="en-GB" dirty="0"/>
              <a:t>support for Group Communication fast call set up time</a:t>
            </a:r>
            <a:endParaRPr lang="en-GB" dirty="0" smtClean="0"/>
          </a:p>
          <a:p>
            <a:pPr lvl="1">
              <a:defRPr/>
            </a:pPr>
            <a:endParaRPr lang="en-GB" dirty="0" smtClean="0"/>
          </a:p>
          <a:p>
            <a:pPr>
              <a:defRPr/>
            </a:pPr>
            <a:r>
              <a:rPr lang="en-GB" dirty="0" smtClean="0"/>
              <a:t>Work/Study Item Completion:25%</a:t>
            </a:r>
          </a:p>
          <a:p>
            <a:pPr>
              <a:defRPr/>
            </a:pPr>
            <a:endParaRPr lang="en-GB" dirty="0" smtClean="0"/>
          </a:p>
          <a:p>
            <a:pPr>
              <a:defRPr/>
            </a:pPr>
            <a:r>
              <a:rPr lang="en-GB" dirty="0" smtClean="0"/>
              <a:t>Controversial issues</a:t>
            </a:r>
          </a:p>
          <a:p>
            <a:pPr lvl="1">
              <a:defRPr/>
            </a:pPr>
            <a:r>
              <a:rPr lang="en-GB" dirty="0" smtClean="0"/>
              <a:t>none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altLang="zh-CN" dirty="0" smtClean="0"/>
              <a:t>WID </a:t>
            </a:r>
            <a:r>
              <a:rPr lang="en-GB" altLang="zh-CN" dirty="0" err="1" smtClean="0"/>
              <a:t>enIMS</a:t>
            </a:r>
            <a:r>
              <a:rPr lang="en-US" altLang="zh-CN" dirty="0" smtClean="0"/>
              <a:t> </a:t>
            </a:r>
            <a:r>
              <a:rPr lang="en-GB" dirty="0" smtClean="0"/>
              <a:t>Meeting 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Number of slots assigned at this meeting</a:t>
            </a:r>
          </a:p>
          <a:p>
            <a:pPr lvl="1">
              <a:defRPr/>
            </a:pPr>
            <a:r>
              <a:rPr lang="en-GB" dirty="0" smtClean="0"/>
              <a:t>sum of plenary and drafting slots:2</a:t>
            </a:r>
          </a:p>
          <a:p>
            <a:pPr lvl="1">
              <a:defRPr/>
            </a:pPr>
            <a:endParaRPr lang="en-GB" dirty="0" smtClean="0"/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GB" altLang="zh-CN" dirty="0" err="1" smtClean="0"/>
              <a:t>enIMS</a:t>
            </a:r>
            <a:r>
              <a:rPr lang="en-US" altLang="zh-CN" dirty="0" smtClean="0"/>
              <a:t> </a:t>
            </a:r>
            <a:r>
              <a:rPr lang="en-GB" dirty="0" smtClean="0"/>
              <a:t>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 smtClean="0"/>
              <a:t>Current expected dates </a:t>
            </a:r>
            <a:r>
              <a:rPr lang="en-GB" sz="2400" dirty="0"/>
              <a:t>to send </a:t>
            </a:r>
            <a:r>
              <a:rPr lang="en-GB" sz="2400" dirty="0" smtClean="0"/>
              <a:t>TS </a:t>
            </a:r>
            <a:r>
              <a:rPr lang="en-GB" sz="2400" dirty="0"/>
              <a:t>to SA plenary:</a:t>
            </a:r>
          </a:p>
          <a:p>
            <a:pPr marL="457200" lvl="1" indent="0">
              <a:buNone/>
              <a:defRPr/>
            </a:pPr>
            <a:endParaRPr lang="en-GB" sz="2000" dirty="0" smtClean="0"/>
          </a:p>
          <a:p>
            <a:pPr>
              <a:defRPr/>
            </a:pPr>
            <a:r>
              <a:rPr lang="en-GB" sz="2400" dirty="0" smtClean="0"/>
              <a:t>Have these dates been changed at this meeting? n</a:t>
            </a:r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altLang="zh-CN" dirty="0" err="1" smtClean="0"/>
              <a:t>enIMS</a:t>
            </a:r>
            <a:r>
              <a:rPr lang="en-US" altLang="zh-CN" dirty="0" smtClean="0"/>
              <a:t> </a:t>
            </a:r>
            <a:r>
              <a:rPr lang="en-GB" dirty="0" smtClean="0"/>
              <a:t>Planning/Progress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Topics </a:t>
            </a:r>
            <a:r>
              <a:rPr lang="en-GB" dirty="0"/>
              <a:t>to focus on </a:t>
            </a:r>
            <a:r>
              <a:rPr lang="en-GB" dirty="0" smtClean="0"/>
              <a:t>at next SA1 meeting: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Access to remote camera, AR, VR, </a:t>
            </a:r>
            <a:r>
              <a:rPr lang="en-GB" dirty="0"/>
              <a:t>one to many </a:t>
            </a:r>
            <a:r>
              <a:rPr lang="en-GB" dirty="0" smtClean="0"/>
              <a:t>communication</a:t>
            </a:r>
            <a:r>
              <a:rPr lang="en-GB" smtClean="0"/>
              <a:t>, etc</a:t>
            </a:r>
            <a:r>
              <a:rPr lang="en-GB" dirty="0" smtClean="0"/>
              <a:t>.</a:t>
            </a:r>
          </a:p>
          <a:p>
            <a:pPr lvl="2">
              <a:defRPr/>
            </a:pPr>
            <a:endParaRPr lang="en-GB" dirty="0"/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6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altLang="zh-CN" dirty="0" err="1" smtClean="0"/>
              <a:t>enIMS</a:t>
            </a:r>
            <a:r>
              <a:rPr lang="en-US" altLang="zh-CN" dirty="0" smtClean="0"/>
              <a:t> </a:t>
            </a:r>
            <a:r>
              <a:rPr lang="en-GB" dirty="0" smtClean="0"/>
              <a:t>Progress 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Estimated percentage completion:</a:t>
            </a:r>
          </a:p>
          <a:p>
            <a:pPr lvl="1">
              <a:defRPr/>
            </a:pPr>
            <a:r>
              <a:rPr lang="en-GB" dirty="0" smtClean="0"/>
              <a:t>now: 25%</a:t>
            </a:r>
            <a:endParaRPr lang="en-GB" dirty="0"/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7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7845945" cy="782637"/>
          </a:xfrm>
        </p:spPr>
        <p:txBody>
          <a:bodyPr/>
          <a:lstStyle/>
          <a:p>
            <a:r>
              <a:rPr lang="en-GB" altLang="zh-CN" dirty="0" smtClean="0"/>
              <a:t>WID </a:t>
            </a:r>
            <a:r>
              <a:rPr lang="en-GB" altLang="zh-CN" dirty="0" err="1" smtClean="0"/>
              <a:t>enIMS</a:t>
            </a:r>
            <a:r>
              <a:rPr lang="en-US" altLang="zh-CN" dirty="0" smtClean="0"/>
              <a:t> </a:t>
            </a:r>
            <a:r>
              <a:rPr lang="en-GB" dirty="0" smtClean="0"/>
              <a:t>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3055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List of agreed documents at this meeting:</a:t>
            </a:r>
          </a:p>
          <a:p>
            <a:pPr>
              <a:defRPr/>
            </a:pPr>
            <a:endParaRPr lang="en-GB" dirty="0" smtClean="0"/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8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8565907"/>
              </p:ext>
            </p:extLst>
          </p:nvPr>
        </p:nvGraphicFramePr>
        <p:xfrm>
          <a:off x="683568" y="1777695"/>
          <a:ext cx="7772400" cy="1152128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182323"/>
                <a:gridCol w="2516302"/>
                <a:gridCol w="4073775"/>
              </a:tblGrid>
              <a:tr h="57606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S1-181719</a:t>
                      </a:r>
                      <a:endParaRPr lang="zh-CN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China Mobile, Huawei</a:t>
                      </a:r>
                      <a:endParaRPr lang="zh-CN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CR to 22.221</a:t>
                      </a:r>
                      <a:r>
                        <a:rPr lang="en-GB" sz="14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for </a:t>
                      </a:r>
                      <a:r>
                        <a:rPr lang="en-GB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IMS &amp;</a:t>
                      </a:r>
                      <a:r>
                        <a:rPr lang="en-GB" sz="14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Network Slicing</a:t>
                      </a:r>
                      <a:endParaRPr lang="zh-CN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606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S1-181720</a:t>
                      </a:r>
                      <a:endParaRPr lang="zh-CN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China Mobile, Huawei</a:t>
                      </a:r>
                      <a:endParaRPr lang="zh-CN" altLang="en-US" sz="14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CR2 to 2.228</a:t>
                      </a:r>
                      <a:r>
                        <a:rPr lang="en-GB" sz="14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for </a:t>
                      </a:r>
                      <a:r>
                        <a:rPr lang="en-GB" sz="14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IMS support for Group Communication fast call set up time</a:t>
                      </a:r>
                      <a:endParaRPr lang="zh-CN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552" y="2060848"/>
            <a:ext cx="7848872" cy="1224136"/>
          </a:xfrm>
        </p:spPr>
        <p:txBody>
          <a:bodyPr/>
          <a:lstStyle/>
          <a:p>
            <a:pPr marL="0" indent="0" algn="ctr">
              <a:buNone/>
            </a:pPr>
            <a:r>
              <a:rPr lang="en-US" altLang="zh-CN" sz="4800" dirty="0" smtClean="0"/>
              <a:t>Thank you </a:t>
            </a:r>
            <a:endParaRPr lang="zh-CN" altLang="en-US" sz="48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38511184-F15A-4058-9126-49BCD423C07A}" type="slidenum">
              <a:rPr lang="en-GB" smtClean="0"/>
              <a:pPr>
                <a:defRPr/>
              </a:pPr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5879070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714</TotalTime>
  <Words>227</Words>
  <Application>Microsoft Office PowerPoint</Application>
  <PresentationFormat>On-screen Show (4:3)</PresentationFormat>
  <Paragraphs>59</Paragraphs>
  <Slides>9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Arial</vt:lpstr>
      <vt:lpstr>Bookman Old Style</vt:lpstr>
      <vt:lpstr>Calibri</vt:lpstr>
      <vt:lpstr>Times New Roman</vt:lpstr>
      <vt:lpstr>Blank Presentation</vt:lpstr>
      <vt:lpstr>WID enIMS Status Update WID on enhancements to IMS for new real time communication services</vt:lpstr>
      <vt:lpstr>WID enIMS Status</vt:lpstr>
      <vt:lpstr>WID enIMS Progress</vt:lpstr>
      <vt:lpstr>WID enIMS Meeting Time</vt:lpstr>
      <vt:lpstr>enIMS Completion Date</vt:lpstr>
      <vt:lpstr>enIMS Planning/Progress</vt:lpstr>
      <vt:lpstr>enIMS Progress Estimate</vt:lpstr>
      <vt:lpstr>WID enIMS Agreed documents</vt:lpstr>
      <vt:lpstr>PowerPoint Presentation</vt:lpstr>
    </vt:vector>
  </TitlesOfParts>
  <Company>MCC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Amar deol</cp:lastModifiedBy>
  <cp:revision>350</cp:revision>
  <cp:lastPrinted>2000-01-14T10:02:55Z</cp:lastPrinted>
  <dcterms:created xsi:type="dcterms:W3CDTF">1999-11-22T09:19:47Z</dcterms:created>
  <dcterms:modified xsi:type="dcterms:W3CDTF">2018-05-11T11:29:14Z</dcterms:modified>
  <cp:category>Presentation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1526038118</vt:lpwstr>
  </property>
</Properties>
</file>