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84" d="100"/>
          <a:sy n="84" d="100"/>
        </p:scale>
        <p:origin x="90" y="3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2130425"/>
            <a:ext cx="8352928" cy="1470025"/>
          </a:xfrm>
        </p:spPr>
        <p:txBody>
          <a:bodyPr/>
          <a:lstStyle/>
          <a:p>
            <a:r>
              <a:rPr lang="en-US" dirty="0" err="1" smtClean="0"/>
              <a:t>QoS_MON</a:t>
            </a:r>
            <a:r>
              <a:rPr lang="en-US" dirty="0" smtClean="0"/>
              <a:t>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 err="1" smtClean="0">
                <a:solidFill>
                  <a:srgbClr val="FF0000"/>
                </a:solidFill>
              </a:rPr>
              <a:t>QoS</a:t>
            </a:r>
            <a:r>
              <a:rPr lang="en-US" dirty="0" smtClean="0">
                <a:solidFill>
                  <a:srgbClr val="FF0000"/>
                </a:solidFill>
              </a:rPr>
              <a:t> Monitoring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Amar Deol</a:t>
            </a:r>
            <a:endParaRPr lang="en-US" dirty="0"/>
          </a:p>
          <a:p>
            <a:r>
              <a:rPr lang="en-US" dirty="0" smtClean="0"/>
              <a:t>Huawei</a:t>
            </a:r>
            <a:endParaRPr lang="en-US" dirty="0"/>
          </a:p>
          <a:p>
            <a:r>
              <a:rPr lang="en-US" dirty="0" err="1" smtClean="0"/>
              <a:t>QoS_MON</a:t>
            </a:r>
            <a:r>
              <a:rPr lang="en-US" dirty="0" smtClean="0"/>
              <a:t>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S1-181319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49692" cy="720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#82</a:t>
            </a:r>
            <a:endParaRPr lang="en-GB" sz="1200" b="1" dirty="0"/>
          </a:p>
          <a:p>
            <a:r>
              <a:rPr lang="en-GB" sz="1200" b="1" dirty="0" smtClean="0"/>
              <a:t>Dubrovnik</a:t>
            </a:r>
            <a:r>
              <a:rPr lang="en-GB" sz="1200" b="1" dirty="0"/>
              <a:t>, Croatia, 7 - 11 May 2018</a:t>
            </a:r>
          </a:p>
          <a:p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QoS_MON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SA#79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QoS_MON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</a:t>
            </a:r>
            <a:r>
              <a:rPr lang="en-GB" dirty="0"/>
              <a:t>made at this meeting</a:t>
            </a:r>
          </a:p>
          <a:p>
            <a:pPr lvl="1">
              <a:defRPr/>
            </a:pPr>
            <a:r>
              <a:rPr lang="en-GB" dirty="0" smtClean="0"/>
              <a:t>CR to TS 22.261 was agreed for </a:t>
            </a:r>
            <a:r>
              <a:rPr lang="en-GB" dirty="0" err="1" smtClean="0"/>
              <a:t>QoS</a:t>
            </a:r>
            <a:r>
              <a:rPr lang="en-GB" dirty="0" smtClean="0"/>
              <a:t> Monitoring requirements.</a:t>
            </a:r>
            <a:endParaRPr lang="en-US" altLang="zh-CN" dirty="0" smtClean="0"/>
          </a:p>
          <a:p>
            <a:pPr marL="0" indent="0">
              <a:buNone/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/>
              <a:t>6</a:t>
            </a:r>
            <a:r>
              <a:rPr lang="en-GB" dirty="0" smtClean="0"/>
              <a:t>0%</a:t>
            </a:r>
          </a:p>
          <a:p>
            <a:pPr marL="0" indent="0">
              <a:buNone/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QoS_MON</a:t>
            </a:r>
            <a:r>
              <a:rPr lang="en-GB" dirty="0" smtClean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 smtClean="0"/>
              <a:t>1</a:t>
            </a: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 smtClean="0"/>
              <a:t>QoS</a:t>
            </a:r>
            <a:r>
              <a:rPr lang="en-GB" dirty="0" err="1"/>
              <a:t>_</a:t>
            </a:r>
            <a:r>
              <a:rPr lang="en-GB" dirty="0" err="1" smtClean="0"/>
              <a:t>MON</a:t>
            </a:r>
            <a:r>
              <a:rPr lang="en-GB" dirty="0" smtClean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</a:t>
            </a:r>
            <a:r>
              <a:rPr lang="en-GB" sz="2400" dirty="0" smtClean="0"/>
              <a:t>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SA#81 </a:t>
            </a:r>
            <a:r>
              <a:rPr lang="en-GB" sz="2000" dirty="0"/>
              <a:t>(</a:t>
            </a:r>
            <a:r>
              <a:rPr lang="en-GB" sz="2000" dirty="0" smtClean="0"/>
              <a:t>09/2018</a:t>
            </a:r>
            <a:r>
              <a:rPr lang="en-GB" sz="2000" dirty="0"/>
              <a:t>)</a:t>
            </a:r>
          </a:p>
          <a:p>
            <a:pPr>
              <a:defRPr/>
            </a:pPr>
            <a:r>
              <a:rPr lang="en-GB" sz="2400" dirty="0"/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QoS_MON</a:t>
            </a:r>
            <a:r>
              <a:rPr lang="en-GB" dirty="0" smtClean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Additional </a:t>
            </a:r>
            <a:r>
              <a:rPr lang="en-GB" dirty="0"/>
              <a:t>r</a:t>
            </a:r>
            <a:r>
              <a:rPr lang="en-GB" dirty="0" smtClean="0"/>
              <a:t>equirements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QoS_MON</a:t>
            </a:r>
            <a:r>
              <a:rPr lang="en-GB" dirty="0" smtClean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60%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80%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FS_LUCIA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1728244"/>
              </p:ext>
            </p:extLst>
          </p:nvPr>
        </p:nvGraphicFramePr>
        <p:xfrm>
          <a:off x="685800" y="2132856"/>
          <a:ext cx="7772400" cy="24557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chemeClr val="accent6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S1-181714</a:t>
                      </a:r>
                      <a:endParaRPr lang="de-AT" sz="1400" u="sng" kern="1200" dirty="0">
                        <a:solidFill>
                          <a:schemeClr val="accent6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Huawei,</a:t>
                      </a:r>
                      <a:r>
                        <a:rPr lang="en-GB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China Mobile</a:t>
                      </a:r>
                      <a:endParaRPr lang="de-AT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AT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QoS Monitoring Requirements</a:t>
                      </a:r>
                      <a:endParaRPr lang="de-AT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57</TotalTime>
  <Words>194</Words>
  <Application>Microsoft Office PowerPoint</Application>
  <PresentationFormat>On-screen Show (4:3)</PresentationFormat>
  <Paragraphs>56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MS Mincho</vt:lpstr>
      <vt:lpstr>Arial</vt:lpstr>
      <vt:lpstr>Bookman Old Style</vt:lpstr>
      <vt:lpstr>Calibri</vt:lpstr>
      <vt:lpstr>Times New Roman</vt:lpstr>
      <vt:lpstr>Blank Presentation</vt:lpstr>
      <vt:lpstr>QoS_MON Status Update QoS Monitoring </vt:lpstr>
      <vt:lpstr>QoS_MON Status</vt:lpstr>
      <vt:lpstr>QoS_MON Progress</vt:lpstr>
      <vt:lpstr>QoS_MON Meeting Time</vt:lpstr>
      <vt:lpstr>QoS_MON Completion Date</vt:lpstr>
      <vt:lpstr>QoS_MON Planning/Progress</vt:lpstr>
      <vt:lpstr>QoS_MON Progress Estimate</vt:lpstr>
      <vt:lpstr>FS_LUCIA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Amar deol</cp:lastModifiedBy>
  <cp:revision>324</cp:revision>
  <cp:lastPrinted>2000-01-14T10:02:55Z</cp:lastPrinted>
  <dcterms:created xsi:type="dcterms:W3CDTF">1999-11-22T09:19:47Z</dcterms:created>
  <dcterms:modified xsi:type="dcterms:W3CDTF">2018-05-11T11:28:23Z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1526038004</vt:lpwstr>
  </property>
</Properties>
</file>