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68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2F636"/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762" y="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96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FS_ID_UAS Status Update</a:t>
            </a:r>
            <a:br>
              <a:rPr lang="en-US" dirty="0"/>
            </a:br>
            <a:r>
              <a:rPr lang="en-US" sz="2800" dirty="0"/>
              <a:t>Study on Remote Identification of Unmanned Aerial Systems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Eddy Hall</a:t>
            </a:r>
          </a:p>
          <a:p>
            <a:r>
              <a:rPr lang="en-US" dirty="0"/>
              <a:t>Qualcomm Incorporated</a:t>
            </a:r>
          </a:p>
          <a:p>
            <a:r>
              <a:rPr lang="en-US" dirty="0"/>
              <a:t>FS_ID UAS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S1-181318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id="{56D33F64-028C-41BB-9219-915F89E8F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#82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dirty="0"/>
              <a:t>Dubrovnik, Croatia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6F8899-0459-423F-9190-D4176C775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37" y="4316304"/>
            <a:ext cx="1752601" cy="1752601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FS_ID_UAS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FS_ID_UAS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TR skeleton, scope, introduction, definitions &amp; abbreviations agreed</a:t>
            </a:r>
          </a:p>
          <a:p>
            <a:pPr lvl="1">
              <a:defRPr/>
            </a:pPr>
            <a:r>
              <a:rPr lang="en-GB" dirty="0"/>
              <a:t>New use cases and requirements on:</a:t>
            </a:r>
          </a:p>
          <a:p>
            <a:pPr lvl="2">
              <a:defRPr/>
            </a:pPr>
            <a:r>
              <a:rPr lang="en-GB" dirty="0"/>
              <a:t>Initial authorisation to operate, Data acquisition by law enforcement, Data acquisition by unmanned aerial vehicle traffic management, Enforcement of no-fly zones</a:t>
            </a:r>
          </a:p>
          <a:p>
            <a:pPr lvl="1">
              <a:defRPr/>
            </a:pPr>
            <a:r>
              <a:rPr lang="en-GB" dirty="0"/>
              <a:t>Considerations on security and lawful intercept agreed</a:t>
            </a:r>
          </a:p>
          <a:p>
            <a:pPr>
              <a:defRPr/>
            </a:pPr>
            <a:r>
              <a:rPr lang="en-GB" dirty="0"/>
              <a:t>Work/Study Item Completion: 60%</a:t>
            </a:r>
          </a:p>
          <a:p>
            <a:pPr>
              <a:defRPr/>
            </a:pPr>
            <a:r>
              <a:rPr lang="en-GB" dirty="0"/>
              <a:t>Draft TR 22.8de Completion: 60%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226B6F7-829D-4E72-ADDD-9CD3C1356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7025" y="31416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FS_ID_UAS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1.5</a:t>
            </a:r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US" dirty="0"/>
              <a:t> ID_UAS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SA#81 </a:t>
            </a:r>
            <a:r>
              <a:rPr lang="en-GB" sz="2000" dirty="0">
                <a:solidFill>
                  <a:srgbClr val="FF0000"/>
                </a:solidFill>
              </a:rPr>
              <a:t>(was SA#80)</a:t>
            </a:r>
          </a:p>
          <a:p>
            <a:pPr lvl="1">
              <a:defRPr/>
            </a:pPr>
            <a:r>
              <a:rPr lang="en-GB" sz="2000" dirty="0"/>
              <a:t>For approval: SA#81 </a:t>
            </a:r>
            <a:r>
              <a:rPr lang="en-GB" sz="2000" dirty="0">
                <a:solidFill>
                  <a:srgbClr val="FF0000"/>
                </a:solidFill>
              </a:rPr>
              <a:t>(NEW: note one-step approval)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US" dirty="0"/>
              <a:t> ID_UAS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 for TR completion at SA1#83</a:t>
            </a:r>
          </a:p>
          <a:p>
            <a:pPr lvl="1">
              <a:defRPr/>
            </a:pPr>
            <a:r>
              <a:rPr lang="en-GB" dirty="0"/>
              <a:t>Service requirements for UCAS service</a:t>
            </a:r>
          </a:p>
          <a:p>
            <a:pPr lvl="1">
              <a:defRPr/>
            </a:pPr>
            <a:r>
              <a:rPr lang="en-GB" dirty="0"/>
              <a:t>Investigate Chinese requirements</a:t>
            </a:r>
          </a:p>
          <a:p>
            <a:pPr lvl="1">
              <a:defRPr/>
            </a:pPr>
            <a:r>
              <a:rPr lang="en-GB" dirty="0"/>
              <a:t>Requirements consolidation</a:t>
            </a:r>
          </a:p>
          <a:p>
            <a:pPr lvl="1">
              <a:defRPr/>
            </a:pPr>
            <a:r>
              <a:rPr lang="en-GB" dirty="0"/>
              <a:t>Conclusion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Preparation of WID for SA1#83</a:t>
            </a:r>
          </a:p>
          <a:p>
            <a:pPr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 for TR completion</a:t>
            </a:r>
          </a:p>
          <a:p>
            <a:pPr lvl="1">
              <a:defRPr/>
            </a:pPr>
            <a:r>
              <a:rPr lang="en-GB" dirty="0"/>
              <a:t>Service requirements for UCAS service</a:t>
            </a:r>
          </a:p>
          <a:p>
            <a:pPr lvl="1">
              <a:defRPr/>
            </a:pPr>
            <a:r>
              <a:rPr lang="en-GB" dirty="0"/>
              <a:t>Investigate Chinese requirements</a:t>
            </a:r>
          </a:p>
          <a:p>
            <a:pPr lvl="1">
              <a:defRPr/>
            </a:pPr>
            <a:r>
              <a:rPr lang="en-GB" dirty="0"/>
              <a:t>Requirements consolidation</a:t>
            </a:r>
          </a:p>
          <a:p>
            <a:pPr lvl="1">
              <a:defRPr/>
            </a:pPr>
            <a:r>
              <a:rPr lang="en-GB" dirty="0"/>
              <a:t>Conclusion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Preparation of WID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US" dirty="0"/>
              <a:t> ID_UAS</a:t>
            </a:r>
            <a:r>
              <a:rPr lang="en-GB" dirty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60%</a:t>
            </a:r>
          </a:p>
          <a:p>
            <a:pPr lvl="1">
              <a:defRPr/>
            </a:pPr>
            <a:r>
              <a:rPr lang="en-GB" dirty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/>
              <a:t>FS_ID_UAS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927205"/>
              </p:ext>
            </p:extLst>
          </p:nvPr>
        </p:nvGraphicFramePr>
        <p:xfrm>
          <a:off x="685800" y="2341865"/>
          <a:ext cx="7772400" cy="308454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S1-181193</a:t>
                      </a:r>
                      <a:endParaRPr lang="en-GB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FS_ID_UAS: Skeleton for TR 22.8de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S1-181194</a:t>
                      </a:r>
                      <a:endParaRPr lang="en-GB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FS_ID_UAS: Scope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S1-181528</a:t>
                      </a:r>
                      <a:endParaRPr lang="en-GB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FS_ID_UAS: Definitions, symbols and abbreviations clause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S1-181529</a:t>
                      </a:r>
                      <a:endParaRPr lang="en-GB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FS_ID_UAS: Introduction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S1-181732</a:t>
                      </a:r>
                      <a:endParaRPr lang="en-GB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FS_ID_UAS: Use case for Initial authorisation to operate conducted by MNO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456135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S1-181733</a:t>
                      </a:r>
                      <a:endParaRPr lang="en-GB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FS_ID_UAS: Use case on Live data acquisition via MNO by Unmanned Aerial Collision Avoidance System (UCAS)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1000751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S1-181734</a:t>
                      </a:r>
                      <a:endParaRPr lang="en-GB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FS_ID_UAS: Use case for data acquisition via MNO by law enforcement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946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S1-181736</a:t>
                      </a:r>
                      <a:endParaRPr lang="en-GB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FS_ID_UAS: Use case on enforcement of no-fly zones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83974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S1-181531</a:t>
                      </a:r>
                      <a:endParaRPr lang="en-GB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Privacy for UAS service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97934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S1-181202</a:t>
                      </a:r>
                      <a:endParaRPr lang="en-GB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Lawful intercept for UAS service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54241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650053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31</TotalTime>
  <Words>461</Words>
  <Application>Microsoft Office PowerPoint</Application>
  <PresentationFormat>On-screen Show (4:3)</PresentationFormat>
  <Paragraphs>101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MS Mincho</vt:lpstr>
      <vt:lpstr>SimSun</vt:lpstr>
      <vt:lpstr>Arial</vt:lpstr>
      <vt:lpstr>Bookman Old Style</vt:lpstr>
      <vt:lpstr>Calibri</vt:lpstr>
      <vt:lpstr>Times New Roman</vt:lpstr>
      <vt:lpstr>Blank Presentation</vt:lpstr>
      <vt:lpstr>FS_ID_UAS Status Update Study on Remote Identification of Unmanned Aerial Systems</vt:lpstr>
      <vt:lpstr>FS_ID_UAS Status</vt:lpstr>
      <vt:lpstr>FS_ID_UAS Progress</vt:lpstr>
      <vt:lpstr>FS_ID_UAS Meeting Time</vt:lpstr>
      <vt:lpstr>FS_ ID_UAS Completion Date</vt:lpstr>
      <vt:lpstr>FS_ ID_UAS Planning/Progress</vt:lpstr>
      <vt:lpstr>Work plan between meetings</vt:lpstr>
      <vt:lpstr>FS_ ID_UAS Progress Estimate</vt:lpstr>
      <vt:lpstr>FS_ID_UAS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Eddy Hall</cp:lastModifiedBy>
  <cp:revision>352</cp:revision>
  <cp:lastPrinted>2000-01-14T10:02:55Z</cp:lastPrinted>
  <dcterms:created xsi:type="dcterms:W3CDTF">1999-11-22T09:19:47Z</dcterms:created>
  <dcterms:modified xsi:type="dcterms:W3CDTF">2018-05-11T11:07:28Z</dcterms:modified>
  <cp:category>Presentation</cp:category>
</cp:coreProperties>
</file>