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1" d="100"/>
          <a:sy n="81" d="100"/>
        </p:scale>
        <p:origin x="684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FS_V2XIMP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Improvement of V2X service Handling 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S1-181317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4467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smtClean="0"/>
              <a:t>Fukuoka, Japan</a:t>
            </a:r>
            <a:r>
              <a:rPr lang="en-GB" sz="1200" b="1" dirty="0" smtClean="0"/>
              <a:t>, 5-9 Feb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</a:t>
            </a:r>
            <a:r>
              <a:rPr lang="en-US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</a:t>
            </a:r>
          </a:p>
          <a:p>
            <a:pPr marL="457200" lvl="1" indent="0"/>
            <a:r>
              <a:rPr lang="en-GB" dirty="0" smtClean="0"/>
              <a:t> N/A. 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on new use cases:</a:t>
            </a:r>
          </a:p>
          <a:p>
            <a:pPr lvl="2">
              <a:defRPr/>
            </a:pPr>
            <a:r>
              <a:rPr lang="en-GB" dirty="0" err="1" smtClean="0"/>
              <a:t>QoS</a:t>
            </a:r>
            <a:r>
              <a:rPr lang="en-GB" dirty="0" smtClean="0"/>
              <a:t> aspect for Remote driving, advanced driving, Platooning</a:t>
            </a:r>
          </a:p>
          <a:p>
            <a:pPr>
              <a:defRPr/>
            </a:pPr>
            <a:r>
              <a:rPr lang="en-GB" dirty="0" smtClean="0"/>
              <a:t>Work/Study Item Completion: 75%</a:t>
            </a:r>
          </a:p>
          <a:p>
            <a:pPr>
              <a:defRPr/>
            </a:pPr>
            <a:r>
              <a:rPr lang="en-GB" dirty="0" smtClean="0"/>
              <a:t>Draft &lt;TR&gt; 22.886 Completion: Under change control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50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&lt;06/2018&gt; SP#80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&lt;N&gt;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&lt;09/2018&gt; SP#81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N/A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SA1#83 (08/2018)</a:t>
            </a:r>
            <a:r>
              <a:rPr lang="en-GB" sz="2000" dirty="0" smtClean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Addition of consolidated requirements</a:t>
            </a:r>
          </a:p>
          <a:p>
            <a:pPr lvl="1">
              <a:defRPr/>
            </a:pPr>
            <a:r>
              <a:rPr lang="en-GB" dirty="0" smtClean="0"/>
              <a:t>Discussion on how to </a:t>
            </a:r>
            <a:r>
              <a:rPr lang="en-GB" smtClean="0"/>
              <a:t>move to </a:t>
            </a:r>
            <a:r>
              <a:rPr lang="en-GB" dirty="0" smtClean="0"/>
              <a:t>normative requirements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SA1#84 (Nov. 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N/A</a:t>
            </a:r>
          </a:p>
          <a:p>
            <a:pPr lvl="1">
              <a:defRPr/>
            </a:pPr>
            <a:r>
              <a:rPr lang="en-GB" sz="2000" dirty="0" smtClean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</a:t>
            </a:r>
            <a:r>
              <a:rPr lang="en-US" altLang="ko-KR" dirty="0"/>
              <a:t>V2XIMP</a:t>
            </a:r>
            <a:r>
              <a:rPr lang="en-US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&lt;75%&gt;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&lt;100%&gt;</a:t>
            </a:r>
          </a:p>
          <a:p>
            <a:pPr lvl="1">
              <a:defRPr/>
            </a:pPr>
            <a:r>
              <a:rPr lang="en-GB" dirty="0" smtClean="0"/>
              <a:t>In two meetings: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dirty="0" smtClean="0"/>
              <a:t>FS_V2XIMP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647984"/>
              </p:ext>
            </p:extLst>
          </p:nvPr>
        </p:nvGraphicFramePr>
        <p:xfrm>
          <a:off x="467544" y="1628800"/>
          <a:ext cx="8352928" cy="19792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S1-181724</a:t>
                      </a:r>
                      <a:endParaRPr 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LG</a:t>
                      </a:r>
                      <a:endParaRPr lang="ko-KR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CR22.886v15.1.0: New Use Case: Assistance to Remote Driving Application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S1-181727</a:t>
                      </a:r>
                      <a:endParaRPr 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LG</a:t>
                      </a:r>
                      <a:endParaRPr lang="ko-KR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CR22.886v15.1.0: New Use Case: Adjustment of configuration of Platooning Application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S1-181728</a:t>
                      </a:r>
                      <a:endParaRPr 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LG</a:t>
                      </a:r>
                      <a:endParaRPr lang="ko-KR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CR22.886v15.1.0: New Use Case: Adjustment of Automated Driving – General Aspect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S1-181729</a:t>
                      </a:r>
                      <a:endParaRPr 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LG</a:t>
                      </a:r>
                      <a:endParaRPr lang="ko-KR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CR22.886v15.1.0: New Use Case: Adjustment of Automated Driving – General Aspect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S1-181730</a:t>
                      </a:r>
                      <a:endParaRPr 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LG</a:t>
                      </a:r>
                      <a:endParaRPr lang="ko-KR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CR22.886v15.1.0: New Use Case: Adjustment of Automated Driving – other aspect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S1-181731</a:t>
                      </a:r>
                      <a:endParaRPr 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Huawei</a:t>
                      </a:r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CR22.886v15.1.0: Notification of </a:t>
                      </a:r>
                      <a:r>
                        <a:rPr lang="en-GB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QoS</a:t>
                      </a: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Change for Remote Driving Application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kern="120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270</TotalTime>
  <Words>570</Words>
  <Application>Microsoft Office PowerPoint</Application>
  <PresentationFormat>화면 슬라이드 쇼(4:3)</PresentationFormat>
  <Paragraphs>106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MS Mincho</vt:lpstr>
      <vt:lpstr>맑은 고딕</vt:lpstr>
      <vt:lpstr>Arial</vt:lpstr>
      <vt:lpstr>Bookman Old Style</vt:lpstr>
      <vt:lpstr>Calibri</vt:lpstr>
      <vt:lpstr>Times New Roman</vt:lpstr>
      <vt:lpstr>Blank Presentation</vt:lpstr>
      <vt:lpstr>FS_V2XIMP Status Update Study on Improvement of V2X service Handling </vt:lpstr>
      <vt:lpstr>FS_V2XIMP Status</vt:lpstr>
      <vt:lpstr>FS_V2XIMP Progress</vt:lpstr>
      <vt:lpstr>FS_V2XIMP Meeting Time</vt:lpstr>
      <vt:lpstr>FS_V2XIMP Completion Date</vt:lpstr>
      <vt:lpstr>FS_V2XIMP Planning/Progress</vt:lpstr>
      <vt:lpstr>Work plan between meetings</vt:lpstr>
      <vt:lpstr>FS_V2XIMP Progress Estimate</vt:lpstr>
      <vt:lpstr>FS_V2XIMP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18-05-11</cp:lastModifiedBy>
  <cp:revision>403</cp:revision>
  <cp:lastPrinted>2000-01-14T10:02:55Z</cp:lastPrinted>
  <dcterms:created xsi:type="dcterms:W3CDTF">1999-11-22T09:19:47Z</dcterms:created>
  <dcterms:modified xsi:type="dcterms:W3CDTF">2018-05-11T11:05:08Z</dcterms:modified>
  <cp:category>Presentation</cp:category>
</cp:coreProperties>
</file>