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3" d="100"/>
          <a:sy n="73" d="100"/>
        </p:scale>
        <p:origin x="1260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2130425"/>
            <a:ext cx="8352928" cy="1470025"/>
          </a:xfrm>
        </p:spPr>
        <p:txBody>
          <a:bodyPr/>
          <a:lstStyle/>
          <a:p>
            <a:r>
              <a:rPr lang="en-US" dirty="0" smtClean="0"/>
              <a:t>FS_MPS2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Feasibility Study of MPS Phase 2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Ray P. Singh</a:t>
            </a:r>
          </a:p>
          <a:p>
            <a:r>
              <a:rPr lang="en-US" dirty="0" err="1" smtClean="0"/>
              <a:t>Vencore</a:t>
            </a:r>
            <a:r>
              <a:rPr lang="en-US" dirty="0" smtClean="0"/>
              <a:t> Labs</a:t>
            </a:r>
          </a:p>
          <a:p>
            <a:r>
              <a:rPr lang="en-US" dirty="0" smtClean="0"/>
              <a:t>FS_MPS2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S1-181315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S1-17xxxx)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449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#82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pt-BR" sz="1200" b="1" dirty="0"/>
              <a:t>Dubrovnik, Croatia, 7 - 11 May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/>
              <a:t>WI has been approved at </a:t>
            </a:r>
            <a:r>
              <a:rPr lang="en-GB" dirty="0" smtClean="0"/>
              <a:t>SP#78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 smtClean="0"/>
              <a:t>tdoc</a:t>
            </a:r>
            <a:r>
              <a:rPr lang="en-GB" dirty="0"/>
              <a:t> SP-170996 </a:t>
            </a:r>
          </a:p>
          <a:p>
            <a:pPr marL="457200" lvl="1" indent="0"/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Use Cases</a:t>
            </a:r>
          </a:p>
          <a:p>
            <a:pPr lvl="2">
              <a:defRPr/>
            </a:pPr>
            <a:r>
              <a:rPr lang="en-US" dirty="0"/>
              <a:t>Basic DTS Invoked from an MPS Subscribed UE</a:t>
            </a:r>
            <a:endParaRPr lang="en-GB" dirty="0"/>
          </a:p>
          <a:p>
            <a:pPr lvl="2">
              <a:defRPr/>
            </a:pPr>
            <a:r>
              <a:rPr lang="en-US" dirty="0" smtClean="0"/>
              <a:t>DTS </a:t>
            </a:r>
            <a:r>
              <a:rPr lang="en-US" dirty="0"/>
              <a:t>Invocation from a MPS subscribed UE for VPN Access to an Enterprise </a:t>
            </a:r>
            <a:r>
              <a:rPr lang="en-US" dirty="0" smtClean="0"/>
              <a:t>Network</a:t>
            </a:r>
          </a:p>
          <a:p>
            <a:pPr lvl="2">
              <a:defRPr/>
            </a:pPr>
            <a:r>
              <a:rPr lang="en-US" dirty="0"/>
              <a:t>MPS Capable Enterprise Network Activation of DTS for MPS Subscribed </a:t>
            </a:r>
            <a:r>
              <a:rPr lang="en-US" dirty="0" smtClean="0"/>
              <a:t>UEs</a:t>
            </a:r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30%</a:t>
            </a:r>
          </a:p>
          <a:p>
            <a:pPr>
              <a:defRPr/>
            </a:pPr>
            <a:r>
              <a:rPr lang="en-GB" dirty="0" smtClean="0"/>
              <a:t>Draft TR 22.854 Completion: 30%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FS_MPS2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SA#82 (12/2018)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SA#83 (03/2019)</a:t>
            </a:r>
          </a:p>
          <a:p>
            <a:pPr>
              <a:defRPr/>
            </a:pPr>
            <a:r>
              <a:rPr lang="en-GB" sz="2400" dirty="0" smtClean="0"/>
              <a:t>Have these dates been changed at this meeting? No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MPS Data Transport, Video and Text Messaging Use Cases</a:t>
            </a:r>
          </a:p>
          <a:p>
            <a:pPr lvl="1">
              <a:defRPr/>
            </a:pPr>
            <a:r>
              <a:rPr lang="en-GB" dirty="0"/>
              <a:t>5G evolution </a:t>
            </a:r>
            <a:r>
              <a:rPr lang="en-GB" dirty="0" smtClean="0"/>
              <a:t>considerations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SA1#84 </a:t>
            </a:r>
            <a:r>
              <a:rPr lang="en-GB" dirty="0"/>
              <a:t>(12-16 Nov 2018)</a:t>
            </a:r>
          </a:p>
          <a:p>
            <a:pPr lvl="2">
              <a:defRPr/>
            </a:pPr>
            <a:r>
              <a:rPr lang="en-GB" dirty="0" smtClean="0"/>
              <a:t>5G evolution considerations</a:t>
            </a:r>
          </a:p>
          <a:p>
            <a:pPr lvl="1">
              <a:defRPr/>
            </a:pPr>
            <a:r>
              <a:rPr lang="en-GB" dirty="0"/>
              <a:t>SA1#85 </a:t>
            </a:r>
            <a:r>
              <a:rPr lang="en-GB" dirty="0" smtClean="0"/>
              <a:t>(18 </a:t>
            </a:r>
            <a:r>
              <a:rPr lang="en-GB" dirty="0"/>
              <a:t>-22 Feb 2019)</a:t>
            </a:r>
          </a:p>
          <a:p>
            <a:pPr lvl="2">
              <a:defRPr/>
            </a:pPr>
            <a:r>
              <a:rPr lang="en-GB" dirty="0"/>
              <a:t>5G evolution </a:t>
            </a:r>
            <a:r>
              <a:rPr lang="en-GB" dirty="0" smtClean="0"/>
              <a:t>considerations</a:t>
            </a:r>
          </a:p>
          <a:p>
            <a:pPr lvl="2">
              <a:defRPr/>
            </a:pPr>
            <a:r>
              <a:rPr lang="en-GB" dirty="0" smtClean="0"/>
              <a:t>Requirements consolidation</a:t>
            </a:r>
          </a:p>
          <a:p>
            <a:pPr lvl="2">
              <a:defRPr/>
            </a:pPr>
            <a:r>
              <a:rPr lang="en-GB" dirty="0" smtClean="0"/>
              <a:t>Conclusion and finalization</a:t>
            </a:r>
            <a:endParaRPr lang="en-GB" dirty="0"/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Tentative start date: 01/12/2017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/>
              <a:t>N</a:t>
            </a:r>
            <a:r>
              <a:rPr lang="en-GB" dirty="0" smtClean="0"/>
              <a:t>ow: 30%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60%</a:t>
            </a:r>
          </a:p>
          <a:p>
            <a:pPr lvl="1">
              <a:defRPr/>
            </a:pPr>
            <a:r>
              <a:rPr lang="en-GB" dirty="0" smtClean="0"/>
              <a:t>In two meetings: 90%</a:t>
            </a:r>
          </a:p>
          <a:p>
            <a:pPr lvl="1">
              <a:defRPr/>
            </a:pPr>
            <a:r>
              <a:rPr lang="en-GB" dirty="0" smtClean="0"/>
              <a:t>In three meetings: 100%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341144"/>
              </p:ext>
            </p:extLst>
          </p:nvPr>
        </p:nvGraphicFramePr>
        <p:xfrm>
          <a:off x="684213" y="2924175"/>
          <a:ext cx="7772400" cy="147259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S1-181400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Vencore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Labs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OEC, AT&amp;T, 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Basic Data Transport Service (DTS) Invoked from an MPS Subscribed UE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0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S1-181624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Vencore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Labs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OEC, AT&amp;T, Sprint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DTS Invocation from an MPS subscribed UE for VPN Access to an Enterprise Network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S1-181723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Vencore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Labs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, OEC,</a:t>
                      </a:r>
                      <a:r>
                        <a:rPr lang="fr-FR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fr-FR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Sprint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DTS Invocation by Authorized Enterprise Network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6937514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9448449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398</TotalTime>
  <Words>377</Words>
  <Application>Microsoft Office PowerPoint</Application>
  <PresentationFormat>On-screen Show (4:3)</PresentationFormat>
  <Paragraphs>84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Bookman Old Style</vt:lpstr>
      <vt:lpstr>Calibri</vt:lpstr>
      <vt:lpstr>MS Mincho</vt:lpstr>
      <vt:lpstr>Times New Roman</vt:lpstr>
      <vt:lpstr>Blank Presentation</vt:lpstr>
      <vt:lpstr>FS_MPS2 Status Update Feasibility Study of MPS Phase 2</vt:lpstr>
      <vt:lpstr>FS_MPS2 Status</vt:lpstr>
      <vt:lpstr>FS_MPS2 Progress</vt:lpstr>
      <vt:lpstr>FS_MPS2 Meeting Time</vt:lpstr>
      <vt:lpstr>FS_MPS2 Completion Date</vt:lpstr>
      <vt:lpstr>FS_MPS2 Planning/Progress</vt:lpstr>
      <vt:lpstr>Work plan between meetings</vt:lpstr>
      <vt:lpstr>FS_MPS2 Progress Estimate</vt:lpstr>
      <vt:lpstr>FS_MPS2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singh</cp:lastModifiedBy>
  <cp:revision>323</cp:revision>
  <cp:lastPrinted>2000-01-14T10:02:55Z</cp:lastPrinted>
  <dcterms:created xsi:type="dcterms:W3CDTF">1999-11-22T09:19:47Z</dcterms:created>
  <dcterms:modified xsi:type="dcterms:W3CDTF">2018-05-11T10:26:00Z</dcterms:modified>
  <cp:category>Presentation</cp:category>
</cp:coreProperties>
</file>