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7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06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53813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130425"/>
            <a:ext cx="8496944" cy="1470025"/>
          </a:xfrm>
        </p:spPr>
        <p:txBody>
          <a:bodyPr/>
          <a:lstStyle/>
          <a:p>
            <a:r>
              <a:rPr lang="en-US" dirty="0"/>
              <a:t>FS_LUCIA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a Layer for User Centric Identifiers and Authentication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Kurt Bischinger</a:t>
            </a:r>
          </a:p>
          <a:p>
            <a:r>
              <a:rPr lang="en-US" dirty="0"/>
              <a:t>Deutsche Telekom</a:t>
            </a:r>
          </a:p>
          <a:p>
            <a:r>
              <a:rPr lang="en-US" dirty="0"/>
              <a:t>FS_LUCIA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S1-181314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r>
              <a:rPr lang="pt-BR" sz="1200" b="1" dirty="0" smtClean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FS_LUCIA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  <a:p>
            <a:r>
              <a:rPr lang="en-GB" dirty="0"/>
              <a:t>This WI has been approved at SP#78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SP-170995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Editorial clean up</a:t>
            </a:r>
          </a:p>
          <a:p>
            <a:pPr lvl="1">
              <a:defRPr/>
            </a:pPr>
            <a:r>
              <a:rPr lang="en-GB" dirty="0" smtClean="0"/>
              <a:t>Added definitions and overview </a:t>
            </a:r>
          </a:p>
          <a:p>
            <a:pPr lvl="1">
              <a:defRPr/>
            </a:pPr>
            <a:r>
              <a:rPr lang="en-GB" dirty="0" smtClean="0"/>
              <a:t>Agreed additional use cases and enhancements</a:t>
            </a:r>
          </a:p>
          <a:p>
            <a:pPr lvl="2">
              <a:defRPr/>
            </a:pPr>
            <a:r>
              <a:rPr lang="en-GB" dirty="0" smtClean="0"/>
              <a:t>3</a:t>
            </a:r>
            <a:r>
              <a:rPr lang="en-GB" baseline="30000" dirty="0" smtClean="0"/>
              <a:t>rd</a:t>
            </a:r>
            <a:r>
              <a:rPr lang="en-GB" dirty="0" smtClean="0"/>
              <a:t> party slice authentication failure</a:t>
            </a:r>
          </a:p>
          <a:p>
            <a:pPr lvl="2">
              <a:defRPr/>
            </a:pPr>
            <a:r>
              <a:rPr lang="en-GB" dirty="0" smtClean="0"/>
              <a:t>Services configuration of shared devices</a:t>
            </a:r>
          </a:p>
          <a:p>
            <a:pPr lvl="2">
              <a:defRPr/>
            </a:pPr>
            <a:r>
              <a:rPr lang="en-GB" dirty="0" smtClean="0"/>
              <a:t>Automatic de-activation</a:t>
            </a:r>
          </a:p>
          <a:p>
            <a:pPr lvl="1">
              <a:defRPr/>
            </a:pPr>
            <a:r>
              <a:rPr lang="en-GB" dirty="0" smtClean="0"/>
              <a:t>Consolidation of pre-meeting requirements</a:t>
            </a:r>
          </a:p>
          <a:p>
            <a:pPr>
              <a:defRPr/>
            </a:pPr>
            <a:r>
              <a:rPr lang="en-GB" dirty="0" smtClean="0"/>
              <a:t>Work/Study Item Completion: 90%</a:t>
            </a:r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/>
              <a:t>TR 22.904 Completion</a:t>
            </a:r>
            <a:r>
              <a:rPr lang="en-GB" dirty="0" smtClean="0"/>
              <a:t>: 90%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Drafting session participants: &gt;20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FS_LUCIA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SA#80 (06/2018)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3390744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Consolidate requirements that have been added at SA1#82</a:t>
            </a:r>
          </a:p>
          <a:p>
            <a:pPr lvl="1">
              <a:defRPr/>
            </a:pPr>
            <a:r>
              <a:rPr lang="en-GB" dirty="0" smtClean="0"/>
              <a:t>Remaining editorial clean up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90%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019483"/>
              </p:ext>
            </p:extLst>
          </p:nvPr>
        </p:nvGraphicFramePr>
        <p:xfrm>
          <a:off x="685800" y="2348467"/>
          <a:ext cx="7772400" cy="32343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S1-181007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(Deutsche Telekom)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Editorial updates on TR 22.904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S1-181511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Deutsche Telekom, NEC, </a:t>
                      </a:r>
                      <a:r>
                        <a:rPr lang="de-AT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Verizon</a:t>
                      </a:r>
                      <a:r>
                        <a:rPr lang="de-A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UK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Definitions for TR 22.904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S1-181024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Deutsche Telekom, NEC, </a:t>
                      </a:r>
                      <a:r>
                        <a:rPr lang="de-AT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Verizon</a:t>
                      </a:r>
                      <a:r>
                        <a:rPr lang="de-A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UK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Overview for TR 22.904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S1-181514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3rd party slice authentication failure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S1-181516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Unicom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Services Configuration of Shared Devices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S1-181686</a:t>
                      </a:r>
                      <a:endParaRPr lang="en-GB" sz="1400" u="sng" kern="1200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Hisilicon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Updating user account based on authorization from 3rd party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S1-181684</a:t>
                      </a:r>
                      <a:endParaRPr lang="en-GB" sz="1400" u="sng" kern="1200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Unicom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Automatically De-register Function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S1-181685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NEC, Deutsche Telekom, </a:t>
                      </a:r>
                      <a:r>
                        <a:rPr lang="de-AT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InterDigital</a:t>
                      </a:r>
                      <a:r>
                        <a:rPr lang="de-AT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Nokia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"Consolidated potential requirements"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339</Words>
  <Application>Microsoft Office PowerPoint</Application>
  <PresentationFormat>Bildschirmpräsentation (4:3)</PresentationFormat>
  <Paragraphs>87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FS_LUCIA Status Update Study on a Layer for User Centric Identifiers and Authentication</vt:lpstr>
      <vt:lpstr>FS_LUCIA Status</vt:lpstr>
      <vt:lpstr>FS_LUCIA Progress</vt:lpstr>
      <vt:lpstr>FS_LUCIA Meeting Time</vt:lpstr>
      <vt:lpstr>FS_LUCIA Completion Date</vt:lpstr>
      <vt:lpstr>FS_LUCIA Planning/Progress</vt:lpstr>
      <vt:lpstr>FS_LUCIA Progress Estimate</vt:lpstr>
      <vt:lpstr>FS_LUCIA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Kurt Bischinger Q</cp:lastModifiedBy>
  <cp:revision>326</cp:revision>
  <cp:lastPrinted>2000-01-14T10:02:55Z</cp:lastPrinted>
  <dcterms:created xsi:type="dcterms:W3CDTF">1999-11-22T09:19:47Z</dcterms:created>
  <dcterms:modified xsi:type="dcterms:W3CDTF">2018-05-11T11:28:40Z</dcterms:modified>
  <cp:category>Presentation</cp:category>
</cp:coreProperties>
</file>