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5" d="100"/>
          <a:sy n="55" d="100"/>
        </p:scale>
        <p:origin x="504" y="3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Business Role Models for Network Slicing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49713"/>
            <a:ext cx="6400800" cy="1752600"/>
          </a:xfrm>
        </p:spPr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S1-181313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SP- 170800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Editorial </a:t>
            </a:r>
            <a:r>
              <a:rPr lang="en-GB" dirty="0" err="1"/>
              <a:t>cleanup</a:t>
            </a:r>
            <a:endParaRPr lang="en-GB" dirty="0"/>
          </a:p>
          <a:p>
            <a:pPr lvl="1">
              <a:defRPr/>
            </a:pPr>
            <a:r>
              <a:rPr lang="en-GB" dirty="0"/>
              <a:t>Enhancement of use cases</a:t>
            </a:r>
          </a:p>
          <a:p>
            <a:pPr lvl="1">
              <a:defRPr/>
            </a:pPr>
            <a:r>
              <a:rPr lang="en-GB" dirty="0"/>
              <a:t>New use cases</a:t>
            </a:r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Draft TR 22.830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FS_BMNS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SA#80 (06/2018)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Terminology alignment</a:t>
            </a:r>
          </a:p>
          <a:p>
            <a:pPr lvl="1">
              <a:defRPr/>
            </a:pPr>
            <a:r>
              <a:rPr lang="en-GB" dirty="0"/>
              <a:t>Considerations for Security and Charging</a:t>
            </a:r>
          </a:p>
          <a:p>
            <a:pPr lvl="1">
              <a:defRPr/>
            </a:pPr>
            <a:r>
              <a:rPr lang="en-GB" dirty="0"/>
              <a:t>Consolidated potential requirements</a:t>
            </a:r>
          </a:p>
          <a:p>
            <a:pPr lvl="1">
              <a:defRPr/>
            </a:pPr>
            <a:r>
              <a:rPr lang="en-GB" dirty="0"/>
              <a:t>Conclusion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  <a:p>
            <a:pPr lvl="1">
              <a:defRPr/>
            </a:pPr>
            <a:r>
              <a:rPr lang="en-GB" dirty="0"/>
              <a:t>Tentative start date: &lt;</a:t>
            </a:r>
            <a:r>
              <a:rPr lang="en-GB" dirty="0" err="1"/>
              <a:t>dd</a:t>
            </a:r>
            <a:r>
              <a:rPr lang="en-GB" dirty="0"/>
              <a:t>/mm/</a:t>
            </a:r>
            <a:r>
              <a:rPr lang="en-GB" dirty="0" err="1"/>
              <a:t>yyyy</a:t>
            </a:r>
            <a:r>
              <a:rPr lang="en-GB" dirty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/>
              <a:t>List </a:t>
            </a:r>
            <a:r>
              <a:rPr lang="en-GB" dirty="0"/>
              <a:t>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544128"/>
              </p:ext>
            </p:extLst>
          </p:nvPr>
        </p:nvGraphicFramePr>
        <p:xfrm>
          <a:off x="685800" y="1772816"/>
          <a:ext cx="7772400" cy="42072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7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2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S1-181502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FS_BMNS acronyms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S1-181503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FS_BMNS editorial 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cleanup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0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S1-181507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Proposal on combination of a private network slice in a PLMN and a privately owned local network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S1-181553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Southern Power Grid, Huawei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of Clause 5.4 “Enhanced network capability exposure for Distribution Network of Smart Grid”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S1-181554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Siemens AG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BMNS – End-to-end asset tracking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5800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S1-181555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Siemens AG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BMNS – Network slicing roles in off-shore wind farm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545992"/>
                  </a:ext>
                </a:extLst>
              </a:tr>
              <a:tr h="538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S1-181725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Sennheiser Electronic GmbH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A/V Production Use Case relaying on PLMN Infrastructure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594603"/>
                  </a:ext>
                </a:extLst>
              </a:tr>
              <a:tr h="538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S1-181557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Sennheiser Electronic GmbH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A/V Production use cases with local standalone deployment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052559"/>
                  </a:ext>
                </a:extLst>
              </a:tr>
              <a:tr h="538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S1-181558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FS_BMNS terminology 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cleanup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35242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</TotalTime>
  <Words>409</Words>
  <Application>Microsoft Office PowerPoint</Application>
  <PresentationFormat>On-screen Show (4:3)</PresentationFormat>
  <Paragraphs>96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FS_BMNS Status Update Feasibility Study on Business Role Models for Network Slicing</vt:lpstr>
      <vt:lpstr>FS_BMNS Status</vt:lpstr>
      <vt:lpstr>FS_BMNS Progress</vt:lpstr>
      <vt:lpstr>FS_BMNS Meeting Time</vt:lpstr>
      <vt:lpstr>FS_BMNS Completion Date</vt:lpstr>
      <vt:lpstr>FS_BMNS Planning/Progress</vt:lpstr>
      <vt:lpstr>Work plan between meetings</vt:lpstr>
      <vt:lpstr>FS_BMNS Progress Estimate</vt:lpstr>
      <vt:lpstr>FS_BMNS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319</cp:revision>
  <cp:lastPrinted>2000-01-14T10:02:55Z</cp:lastPrinted>
  <dcterms:created xsi:type="dcterms:W3CDTF">1999-11-22T09:19:47Z</dcterms:created>
  <dcterms:modified xsi:type="dcterms:W3CDTF">2018-05-11T11:23:59Z</dcterms:modified>
  <cp:category>Presentation</cp:category>
</cp:coreProperties>
</file>