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79088" autoAdjust="0"/>
  </p:normalViewPr>
  <p:slideViewPr>
    <p:cSldViewPr>
      <p:cViewPr varScale="1">
        <p:scale>
          <a:sx n="51" d="100"/>
          <a:sy n="51" d="100"/>
        </p:scale>
        <p:origin x="1404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5G message service for </a:t>
            </a:r>
            <a:r>
              <a:rPr lang="en-GB" altLang="zh-CN" dirty="0" err="1" smtClean="0"/>
              <a:t>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FS_5GMSG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S1-181312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3GPP TSG-SA WG1 Meeting #82</a:t>
            </a:r>
          </a:p>
          <a:p>
            <a:r>
              <a:rPr lang="pt-BR" altLang="zh-CN" sz="1200" b="1" dirty="0" smtClean="0"/>
              <a:t>Dubrovnik, Croatia, 7 - 11 May 2018</a:t>
            </a:r>
            <a:endParaRPr lang="en-GB" altLang="zh-CN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SP#77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SP-170704 </a:t>
            </a:r>
          </a:p>
          <a:p>
            <a:pPr marL="457200" lvl="1" indent="0">
              <a:buFontTx/>
              <a:buNone/>
            </a:pPr>
            <a:endParaRPr lang="en-GB" altLang="zh-CN" dirty="0" smtClean="0"/>
          </a:p>
          <a:p>
            <a:pPr marL="457200" lvl="1" inden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Total 6 </a:t>
            </a:r>
            <a:r>
              <a:rPr lang="en-GB" dirty="0" err="1"/>
              <a:t>pCR</a:t>
            </a:r>
            <a:endParaRPr lang="en-GB" dirty="0"/>
          </a:p>
          <a:p>
            <a:pPr lvl="1">
              <a:defRPr/>
            </a:pPr>
            <a:r>
              <a:rPr lang="en-GB" dirty="0"/>
              <a:t>Agreed 6 </a:t>
            </a:r>
            <a:r>
              <a:rPr lang="en-GB" dirty="0" err="1"/>
              <a:t>pCR</a:t>
            </a:r>
            <a:endParaRPr lang="en-GB" dirty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80%</a:t>
            </a:r>
          </a:p>
          <a:p>
            <a:pPr>
              <a:defRPr/>
            </a:pPr>
            <a:r>
              <a:rPr lang="en-GB" dirty="0" smtClean="0"/>
              <a:t>Draft  TR 22.824 Completion: 80%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Consolidated requirements</a:t>
            </a:r>
          </a:p>
          <a:p>
            <a:pPr lvl="1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r>
              <a:rPr lang="en-GB" altLang="zh-CN" dirty="0" smtClean="0"/>
              <a:t>Conclusion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SA1#83 (08/18)</a:t>
            </a:r>
          </a:p>
          <a:p>
            <a:pPr lvl="2">
              <a:defRPr/>
            </a:pPr>
            <a:r>
              <a:rPr lang="en-GB" altLang="zh-CN" dirty="0" smtClean="0"/>
              <a:t>Conclusion</a:t>
            </a:r>
          </a:p>
          <a:p>
            <a:pPr lvl="2">
              <a:defRPr/>
            </a:pPr>
            <a:r>
              <a:rPr lang="en-GB" altLang="zh-CN" dirty="0" smtClean="0"/>
              <a:t>Consolidated requirements</a:t>
            </a:r>
          </a:p>
          <a:p>
            <a:pPr lvl="2">
              <a:defRPr/>
            </a:pPr>
            <a:r>
              <a:rPr lang="en-GB" altLang="zh-CN" dirty="0" smtClean="0"/>
              <a:t>Gap analysis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80%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630375"/>
              </p:ext>
            </p:extLst>
          </p:nvPr>
        </p:nvGraphicFramePr>
        <p:xfrm>
          <a:off x="899592" y="2132856"/>
          <a:ext cx="7772400" cy="431515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392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S1-181715</a:t>
                      </a:r>
                      <a:endParaRPr lang="en-GB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/>
                        <a:t>China Unicom</a:t>
                      </a: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5GMSG: </a:t>
                      </a:r>
                      <a:r>
                        <a:rPr lang="en-US" altLang="zh-CN" sz="1400" dirty="0" smtClean="0"/>
                        <a:t>Arbitrarily Wake Up</a:t>
                      </a:r>
                      <a:endParaRPr lang="zh-CN" altLang="en-US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S1-181716</a:t>
                      </a:r>
                      <a:endParaRPr lang="en-GB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/>
                        <a:t>China Unicom</a:t>
                      </a: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dirty="0" smtClean="0"/>
                        <a:t>5GMSG: Message models</a:t>
                      </a: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S1-181573</a:t>
                      </a:r>
                      <a:endParaRPr lang="en-GB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/>
                        <a:t>China Unicom</a:t>
                      </a: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dirty="0" smtClean="0"/>
                        <a:t>5GMSG: Supplement of 5GMSG unified control</a:t>
                      </a: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S1-181627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Unicom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dirty="0" smtClean="0"/>
                        <a:t>5GMSG: Supplement of 5GMSG Charging</a:t>
                      </a: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S1-181717</a:t>
                      </a:r>
                      <a:endParaRPr lang="zh-CN" altLang="en-US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Unicom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5GMSG: Optimization of Experience and Performance</a:t>
                      </a: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S1-181629</a:t>
                      </a: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Unicom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5GMSG: Supplement of Status Interactive</a:t>
                      </a: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S1-181291</a:t>
                      </a:r>
                      <a:endParaRPr lang="zh-CN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Rapporteur (China Mobile)</a:t>
                      </a:r>
                      <a:endParaRPr 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TR22.824v0.3.0 to include agreements at this meeting</a:t>
                      </a:r>
                      <a:endParaRPr 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S1-181292</a:t>
                      </a:r>
                      <a:endParaRPr lang="zh-CN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Rapporteur (China Mobile)</a:t>
                      </a:r>
                      <a:endParaRPr 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Cover page for presentation of TR22.824v0.3.0 </a:t>
                      </a:r>
                      <a:endParaRPr 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4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294</TotalTime>
  <Words>301</Words>
  <Application>Microsoft Office PowerPoint</Application>
  <PresentationFormat>全屏显示(4:3)</PresentationFormat>
  <Paragraphs>93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FS_5GMSG Status Update Study on 5G message service for MIoT</vt:lpstr>
      <vt:lpstr>FS_5GMSG Status</vt:lpstr>
      <vt:lpstr>FS_5GMSG Progress</vt:lpstr>
      <vt:lpstr>FS_5GMSG Meeting Time</vt:lpstr>
      <vt:lpstr>FS_5GMSG Completion Date</vt:lpstr>
      <vt:lpstr>FS_5GMSG Planning/Progress</vt:lpstr>
      <vt:lpstr>FS_5GMSG Progress Estimate</vt:lpstr>
      <vt:lpstr>FS_5GMSG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weiqun</cp:lastModifiedBy>
  <cp:revision>352</cp:revision>
  <cp:lastPrinted>2000-01-14T10:02:55Z</cp:lastPrinted>
  <dcterms:created xsi:type="dcterms:W3CDTF">1999-11-22T09:19:47Z</dcterms:created>
  <dcterms:modified xsi:type="dcterms:W3CDTF">2018-05-11T09:01:03Z</dcterms:modified>
  <cp:category>Presentation</cp:category>
</cp:coreProperties>
</file>