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93565" autoAdjust="0"/>
  </p:normalViewPr>
  <p:slideViewPr>
    <p:cSldViewPr>
      <p:cViewPr varScale="1">
        <p:scale>
          <a:sx n="84" d="100"/>
          <a:sy n="84" d="100"/>
        </p:scale>
        <p:origin x="90" y="2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752"/>
            <a:ext cx="7772400" cy="2403699"/>
          </a:xfrm>
        </p:spPr>
        <p:txBody>
          <a:bodyPr/>
          <a:lstStyle/>
          <a:p>
            <a:r>
              <a:rPr lang="zh-CN" altLang="zh-CN" dirty="0"/>
              <a:t> </a:t>
            </a:r>
            <a:r>
              <a:rPr lang="en-GB" altLang="zh-CN" dirty="0"/>
              <a:t>FS_enIMS</a:t>
            </a:r>
            <a:r>
              <a:rPr lang="en-GB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/>
              <a:t>Study on </a:t>
            </a:r>
            <a:r>
              <a:rPr lang="en-GB" altLang="zh-CN" dirty="0"/>
              <a:t>enhancements to IMS for new real time communication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Hui</a:t>
            </a:r>
            <a:r>
              <a:rPr lang="en-US" dirty="0" smtClean="0"/>
              <a:t> </a:t>
            </a:r>
            <a:r>
              <a:rPr lang="en-US" dirty="0" err="1" smtClean="0"/>
              <a:t>Cai</a:t>
            </a:r>
            <a:endParaRPr lang="en-US" dirty="0" smtClean="0"/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FS_enIMS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181310</a:t>
            </a:r>
            <a:r>
              <a:rPr lang="en-GB" b="1" dirty="0" smtClean="0"/>
              <a:t>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5805264"/>
            <a:ext cx="275511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Dubrovnik, Croatia, 7 - 11 May </a:t>
            </a:r>
            <a:r>
              <a:rPr lang="en-GB" sz="1200" b="1" dirty="0" smtClean="0"/>
              <a:t>2018</a:t>
            </a:r>
            <a:endParaRPr lang="en-GB" sz="1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FS_enIMS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altLang="zh-CN" dirty="0" smtClean="0"/>
              <a:t>Added a use case in TR 22.823 for </a:t>
            </a:r>
            <a:r>
              <a:rPr lang="en-GB" dirty="0" smtClean="0"/>
              <a:t>instant translation.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Completion:100%</a:t>
            </a:r>
          </a:p>
          <a:p>
            <a:pPr marL="0" indent="0">
              <a:buNone/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SA#79 (03/2018)</a:t>
            </a:r>
          </a:p>
          <a:p>
            <a:pPr lvl="1"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None</a:t>
            </a:r>
            <a:endParaRPr lang="en-GB" dirty="0" smtClean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216940"/>
              </p:ext>
            </p:extLst>
          </p:nvPr>
        </p:nvGraphicFramePr>
        <p:xfrm>
          <a:off x="683568" y="1735027"/>
          <a:ext cx="7772400" cy="46983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4601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S1-181722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CR22.823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Services using AI (instant translation) in real time communication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060848"/>
            <a:ext cx="7848872" cy="122413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800" dirty="0" smtClean="0"/>
              <a:t>Thank you 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7907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685</TotalTime>
  <Words>184</Words>
  <Application>Microsoft Office PowerPoint</Application>
  <PresentationFormat>On-screen Show (4:3)</PresentationFormat>
  <Paragraphs>55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 FS_enIMS Status Update Study on enhancements to IMS for new real time communication services</vt:lpstr>
      <vt:lpstr>FS_enIMS Status</vt:lpstr>
      <vt:lpstr>FS_enIMS Progress</vt:lpstr>
      <vt:lpstr>FS_enIMS Meeting Time</vt:lpstr>
      <vt:lpstr>FS_enIMS Completion Date</vt:lpstr>
      <vt:lpstr>FS_enIMS Planning/Progress</vt:lpstr>
      <vt:lpstr>FS_enIMS Progress Estimate</vt:lpstr>
      <vt:lpstr>FS_enIMS Agreed documents</vt:lpstr>
      <vt:lpstr>PowerPoint Presentation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Amar deol</cp:lastModifiedBy>
  <cp:revision>346</cp:revision>
  <cp:lastPrinted>2000-01-14T10:02:55Z</cp:lastPrinted>
  <dcterms:created xsi:type="dcterms:W3CDTF">1999-11-22T09:19:47Z</dcterms:created>
  <dcterms:modified xsi:type="dcterms:W3CDTF">2018-05-11T11:26:15Z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1526036727</vt:lpwstr>
  </property>
</Properties>
</file>