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0000"/>
    <a:srgbClr val="00FF00"/>
    <a:srgbClr val="FF7C8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8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FS_CAV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Communication for Automation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W. Walewski</a:t>
            </a:r>
          </a:p>
          <a:p>
            <a:r>
              <a:rPr lang="en-US" dirty="0" smtClean="0"/>
              <a:t>Siemens AG</a:t>
            </a:r>
          </a:p>
          <a:p>
            <a:r>
              <a:rPr lang="en-US" dirty="0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S1-181307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35952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#82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Dubrovnik</a:t>
            </a:r>
            <a:r>
              <a:rPr lang="en-US" sz="1200" b="1" dirty="0" smtClean="0"/>
              <a:t>, 7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– 11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May 2018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>
              <a:solidFill>
                <a:srgbClr val="FF66C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50033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S1-181682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section 8.2.2.5 potential legacy and backward compatibility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S1-181683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network interaction potential requirements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S1-181743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exclusive/private network deployment requirements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S1-181537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Service QoS monitoring and reporting requirements consolidation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S1-181536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Network service exposure requirements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S1-181453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FS_CAV section 8.2.7 potential other general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S1-181454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– conclusions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S1-181539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China Telecom, 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Use Case for Millisecond-Level Precise Load Control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S1-181188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- cleanup of </a:t>
                      </a:r>
                      <a:r>
                        <a:rPr lang="en-US" sz="1100" dirty="0" err="1" smtClean="0">
                          <a:latin typeface="Calibri"/>
                          <a:ea typeface="Calibri"/>
                          <a:cs typeface="Times New Roman"/>
                        </a:rPr>
                        <a:t>Annexe</a:t>
                      </a: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 D, TR 22.804, V1.1.0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S1-181455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-cleanup of annexes A to C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S1-181546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Cleanup to clause 6 in TR 22.804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S1-181548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Fujitsu, KPN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Editorial correction to Smart Farming use cases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S1-181458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Cleanup of subclause 5.6.1 in TR 22.804, V1.1.0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S1-181459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>
                          <a:latin typeface="Calibri"/>
                          <a:ea typeface="Calibri"/>
                          <a:cs typeface="Times New Roman"/>
                        </a:rPr>
                        <a:t>Fraunhofer IIS, Sony, 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Positioning Requirements for Use Cases under Factories of the Future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S1-181460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subclause 4.1 and 4.2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S1-181549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subclause 4.3.4.4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S1-181462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definitions subclause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221013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S1-181463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Sennheiser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update of definitions subclause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S1-181465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- cleanup of clause 2 in TR 22.804, V1.1.0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S1-181698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Qualcomm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Editorial cleanup to apply exclusive network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S1-181148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Editorial cleanup to Annexe E in TR 22.804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S1-181147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Editorial cleanup to clause 7 in TR 22.804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S1-181474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Huawei, ETRI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Editorial cleanup to clause 5 in TR 22.804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S1-181162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– editorial cleanup of clause 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S1-181470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Editorial cleanup to clause 3.3 in TR 22.804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S1-181337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CAV - editorial cleanup to clause 1 in TR 22.804, V1.1.0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</a:p>
          <a:p>
            <a:pPr lvl="1"/>
            <a:r>
              <a:rPr lang="en-GB" sz="2000" dirty="0" smtClean="0"/>
              <a:t>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SP-75</a:t>
            </a:r>
          </a:p>
          <a:p>
            <a:pPr marL="457200" lvl="1" indent="0"/>
            <a:r>
              <a:rPr lang="en-GB" dirty="0" smtClean="0"/>
              <a:t> 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GB" sz="2400" dirty="0" smtClean="0"/>
              <a:t>Progress made at this meeting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44 contributions made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Major progress on:</a:t>
            </a:r>
          </a:p>
          <a:p>
            <a:pPr lvl="2">
              <a:spcBef>
                <a:spcPts val="0"/>
              </a:spcBef>
              <a:defRPr/>
            </a:pPr>
            <a:r>
              <a:rPr lang="en-GB" sz="1600" dirty="0" smtClean="0"/>
              <a:t>Identification of a way forward on terminology for non-public networks (for vertical applications)</a:t>
            </a:r>
          </a:p>
          <a:p>
            <a:pPr lvl="2">
              <a:spcBef>
                <a:spcPts val="0"/>
              </a:spcBef>
              <a:defRPr/>
            </a:pPr>
            <a:r>
              <a:rPr lang="en-GB" sz="1600" dirty="0" smtClean="0"/>
              <a:t>Introduction of consolidated requirements (clause 8); 13 documents in total</a:t>
            </a:r>
          </a:p>
          <a:p>
            <a:pPr lvl="2">
              <a:spcBef>
                <a:spcPts val="0"/>
              </a:spcBef>
              <a:defRPr/>
            </a:pPr>
            <a:r>
              <a:rPr lang="en-GB" sz="1600" dirty="0" smtClean="0"/>
              <a:t>(Editorial) cleanup of V1.1.0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Work/Study Item Completion (including TR 22.804): 95%</a:t>
            </a:r>
          </a:p>
          <a:p>
            <a:pPr>
              <a:spcBef>
                <a:spcPts val="0"/>
              </a:spcBef>
              <a:defRPr/>
            </a:pPr>
            <a:r>
              <a:rPr lang="en-GB" sz="2400" dirty="0" smtClean="0"/>
              <a:t>Controversial issues</a:t>
            </a:r>
          </a:p>
          <a:p>
            <a:pPr lvl="1">
              <a:spcBef>
                <a:spcPts val="0"/>
              </a:spcBef>
              <a:defRPr/>
            </a:pPr>
            <a:r>
              <a:rPr lang="en-GB" sz="20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ea typeface="+mn-ea"/>
                <a:cs typeface="+mn-cs"/>
              </a:rPr>
              <a:t>sum of plenary and drafting slots: 5 drafting and one plenary slot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SID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>
                <a:solidFill>
                  <a:schemeClr val="accent6"/>
                </a:solidFill>
              </a:rPr>
              <a:t>~ 30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approval: 	SA#80 (06/2018)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  <a:endParaRPr lang="en-GB" sz="1600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</a:p>
          <a:p>
            <a:pPr lvl="1">
              <a:defRPr/>
            </a:pPr>
            <a:r>
              <a:rPr lang="en-GB" sz="2000" dirty="0" smtClean="0"/>
              <a:t>Terminology cleanup “outside” clause 8</a:t>
            </a:r>
            <a:endParaRPr lang="en-GB" sz="1600" dirty="0" smtClean="0"/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CRs (if and where needed)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Resolution of editor’s notes</a:t>
            </a:r>
          </a:p>
          <a:p>
            <a:pPr lvl="2">
              <a:defRPr/>
            </a:pPr>
            <a:r>
              <a:rPr lang="en-GB" dirty="0" smtClean="0"/>
              <a:t>Virtual “vertical” networks hosted by PLMNs</a:t>
            </a:r>
          </a:p>
          <a:p>
            <a:pPr lvl="3">
              <a:defRPr/>
            </a:pPr>
            <a:r>
              <a:rPr lang="en-GB" dirty="0" smtClean="0"/>
              <a:t>Align with FS_BMNS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95%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meeting: 100%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319014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latin typeface="+mn-lt"/>
                          <a:ea typeface="Calibri"/>
                          <a:cs typeface="Times New Roman"/>
                        </a:rPr>
                        <a:t>S1-181650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Siemens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/>
                          <a:ea typeface="Calibri"/>
                          <a:cs typeface="Times New Roman"/>
                        </a:rPr>
                        <a:t>Way forward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FS_CAV section 8 skeleton and annex for mapping table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S1-181441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– 8.1 – merged potential communication service performance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S1-181443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CAV – potential communication service performance requirements on clock synchronization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S1-181679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- section 8.2.1 - network service access requirements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S1-181743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FS_CAV exclusive/private network deployment requirements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S1-181206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Qualcomm, Huawei, Siemens, Nokia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Ethernet support deployment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S1-181681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Nokia, Huawei,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latin typeface="Calibri"/>
                          <a:ea typeface="Calibri"/>
                          <a:cs typeface="Times New Roman"/>
                        </a:rPr>
                        <a:t>FS_CAV Network service differentiation and isolation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S1-181046</a:t>
                      </a:r>
                      <a:endParaRPr lang="en-GB" sz="11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Siemens, Huawei, Nokia, Qualcomm, 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 smtClean="0">
                          <a:latin typeface="Calibri"/>
                          <a:ea typeface="Calibri"/>
                          <a:cs typeface="Times New Roman"/>
                        </a:rPr>
                        <a:t>FS_CAV section 8 potential Energy Consideration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881</Words>
  <Application>Microsoft Office PowerPoint</Application>
  <PresentationFormat>On-screen Show (4:3)</PresentationFormat>
  <Paragraphs>182</Paragraphs>
  <Slides>11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  <vt:lpstr>List of agreed documents at this meeting (cont’d)</vt:lpstr>
      <vt:lpstr>List of agreed documents at this meeting (cont’d)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3GPP;C_Unrestricted</cp:keywords>
  <cp:lastModifiedBy>Joachim W. Walewski 2</cp:lastModifiedBy>
  <cp:revision>566</cp:revision>
  <cp:lastPrinted>2000-01-14T10:02:55Z</cp:lastPrinted>
  <dcterms:created xsi:type="dcterms:W3CDTF">1999-11-22T09:19:47Z</dcterms:created>
  <dcterms:modified xsi:type="dcterms:W3CDTF">2018-05-11T12:01:25Z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Confidentiality">
    <vt:lpwstr>Unrestricted</vt:lpwstr>
  </property>
</Properties>
</file>