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966" y="47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Enhancement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of LTE for Efficient delivery of Streaming Service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786190"/>
            <a:ext cx="6400800" cy="1752600"/>
          </a:xfrm>
        </p:spPr>
        <p:txBody>
          <a:bodyPr/>
          <a:lstStyle/>
          <a:p>
            <a:r>
              <a:rPr lang="en-US" dirty="0" smtClean="0"/>
              <a:t>Xia </a:t>
            </a:r>
            <a:r>
              <a:rPr lang="en-US" dirty="0" err="1" smtClean="0"/>
              <a:t>Xu</a:t>
            </a:r>
            <a:endParaRPr lang="en-US" dirty="0" smtClean="0"/>
          </a:p>
          <a:p>
            <a:r>
              <a:rPr lang="en-US" dirty="0" smtClean="0"/>
              <a:t>China Telecom</a:t>
            </a:r>
          </a:p>
          <a:p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S1-181306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85023"/>
            <a:ext cx="275511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82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Dubrovnik, Croatia, 7 - 11 May 2018</a:t>
            </a:r>
            <a:endParaRPr lang="en-GB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been approved at SP#74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SP-160906</a:t>
            </a:r>
            <a:r>
              <a:rPr lang="en-GB" dirty="0" smtClean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None/>
              <a:defRPr/>
            </a:pPr>
            <a:r>
              <a:rPr lang="nl-NL" altLang="zh-CN" i="1" dirty="0" smtClean="0"/>
              <a:t>Support of stream service have </a:t>
            </a:r>
            <a:r>
              <a:rPr lang="nl-NL" altLang="zh-CN" i="1" dirty="0" smtClean="0"/>
              <a:t>been </a:t>
            </a:r>
            <a:r>
              <a:rPr lang="nl-NL" altLang="zh-CN" i="1" dirty="0" smtClean="0"/>
              <a:t>accepted in TS22.115 and TS22.278: </a:t>
            </a:r>
            <a:endParaRPr lang="nl-NL" altLang="zh-CN" i="1" dirty="0" smtClean="0"/>
          </a:p>
          <a:p>
            <a:pPr marL="342900" lvl="1" indent="-342900">
              <a:buChar char="•"/>
              <a:defRPr/>
            </a:pPr>
            <a:r>
              <a:rPr lang="en-GB" sz="2800" dirty="0" smtClean="0">
                <a:ea typeface="+mn-ea"/>
                <a:cs typeface="+mn-cs"/>
              </a:rPr>
              <a:t>Work </a:t>
            </a:r>
            <a:r>
              <a:rPr lang="en-GB" sz="2800" dirty="0" smtClean="0">
                <a:ea typeface="+mn-ea"/>
                <a:cs typeface="+mn-cs"/>
              </a:rPr>
              <a:t>Item Completion: </a:t>
            </a:r>
            <a:r>
              <a:rPr lang="en-GB" sz="2800" dirty="0" smtClean="0">
                <a:ea typeface="+mn-ea"/>
                <a:cs typeface="+mn-cs"/>
              </a:rPr>
              <a:t>90%</a:t>
            </a:r>
            <a:endParaRPr lang="en-GB" sz="280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</a:t>
            </a:r>
            <a:r>
              <a:rPr lang="en-GB" sz="2000" dirty="0" smtClean="0"/>
              <a:t>information</a:t>
            </a:r>
            <a:r>
              <a:rPr lang="en-US" sz="2000" dirty="0" smtClean="0"/>
              <a:t>/approval</a:t>
            </a:r>
            <a:r>
              <a:rPr lang="en-GB" sz="2000" dirty="0" smtClean="0"/>
              <a:t>: </a:t>
            </a:r>
            <a:r>
              <a:rPr lang="en-GB" sz="2000" dirty="0" smtClean="0"/>
              <a:t>SA#80 (June /2018</a:t>
            </a:r>
            <a:r>
              <a:rPr lang="en-GB" sz="2000" dirty="0" smtClean="0"/>
              <a:t>)</a:t>
            </a:r>
            <a:endParaRPr lang="en-GB" sz="2000" dirty="0"/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49" y="285728"/>
            <a:ext cx="7102495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to proceed with normative work.</a:t>
            </a:r>
            <a:endParaRPr lang="zh-CN" altLang="zh-CN" dirty="0" smtClean="0"/>
          </a:p>
          <a:p>
            <a:pPr lvl="1">
              <a:defRPr/>
            </a:pPr>
            <a:endParaRPr lang="en-GB" altLang="zh-CN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SA1#83 </a:t>
            </a:r>
            <a:r>
              <a:rPr lang="en-GB" dirty="0" smtClean="0"/>
              <a:t>(May 2018)</a:t>
            </a:r>
          </a:p>
          <a:p>
            <a:pPr lvl="2">
              <a:defRPr/>
            </a:pPr>
            <a:r>
              <a:rPr lang="en-GB" altLang="zh-CN" dirty="0" smtClean="0"/>
              <a:t>normative work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3" y="414338"/>
            <a:ext cx="7094568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90%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69" y="285728"/>
            <a:ext cx="7308851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4919" y="2924174"/>
          <a:ext cx="7745513" cy="5768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93368"/>
                <a:gridCol w="2548387"/>
                <a:gridCol w="4003758"/>
              </a:tblGrid>
              <a:tr h="5768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S1-180016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Corporation, China Telecom, CATT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Section 3 and editorial revision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5576" y="3645024"/>
          <a:ext cx="7704856" cy="504056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040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S1-180301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CATT,  China Telecom,  ZTE Corporation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The requirements for </a:t>
                      </a: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55576" y="4365104"/>
          <a:ext cx="7704856" cy="504056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040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S1-180300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Corporation, China Telecom, CATT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Overview Section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55576" y="5013176"/>
          <a:ext cx="7704856" cy="504056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040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S1-180302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CATT, China Telecom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, ZTE Corporation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The charging requirements for </a:t>
                      </a: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55576" y="5777190"/>
          <a:ext cx="7704856" cy="576064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7606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S1-180303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Telecom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, CATT, ZTE Corporation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The conclusion and recommendations for </a:t>
                      </a: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99</TotalTime>
  <Words>326</Words>
  <Application>Microsoft Office PowerPoint</Application>
  <PresentationFormat>全屏显示(4:3)</PresentationFormat>
  <Paragraphs>74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eLESTR Status Update  Enhancement of LTE for Efficient delivery of Streaming Service</vt:lpstr>
      <vt:lpstr>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  <vt:lpstr>FS_ eLESTR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夏旭</cp:lastModifiedBy>
  <cp:revision>322</cp:revision>
  <cp:lastPrinted>2000-01-14T10:02:55Z</cp:lastPrinted>
  <dcterms:created xsi:type="dcterms:W3CDTF">1999-11-22T09:19:47Z</dcterms:created>
  <dcterms:modified xsi:type="dcterms:W3CDTF">2018-05-11T12:14:49Z</dcterms:modified>
  <cp:category>Presentation</cp:category>
</cp:coreProperties>
</file>