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7" r:id="rId5"/>
    <p:sldId id="262" r:id="rId6"/>
    <p:sldId id="261" r:id="rId7"/>
    <p:sldId id="260" r:id="rId8"/>
    <p:sldId id="258" r:id="rId9"/>
    <p:sldId id="265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3" d="100"/>
          <a:sy n="83" d="100"/>
        </p:scale>
        <p:origin x="1411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norpahj\Documents\Local%203GPP%20copy\SA1%20Dubrovnik%202018\docs\S1-181589.zip" TargetMode="External"/><Relationship Id="rId13" Type="http://schemas.openxmlformats.org/officeDocument/2006/relationships/hyperlink" Target="file:///C:\Users\norpahj\Documents\Local%203GPP%20copy\SA1%20Dubrovnik%202018\docs\S1-181705.zip" TargetMode="External"/><Relationship Id="rId3" Type="http://schemas.openxmlformats.org/officeDocument/2006/relationships/hyperlink" Target="file:///C:\Users\norpahj\Documents\Local%203GPP%20copy\SA1%20Dubrovnik%202018\Docs\S1-181137.zip" TargetMode="External"/><Relationship Id="rId7" Type="http://schemas.openxmlformats.org/officeDocument/2006/relationships/hyperlink" Target="file:///C:\Users\norpahj\Documents\Local%203GPP%20copy\SA1%20Dubrovnik%202018\docs\S1-181588.zip" TargetMode="External"/><Relationship Id="rId12" Type="http://schemas.openxmlformats.org/officeDocument/2006/relationships/hyperlink" Target="file:///C:\Users\norpahj\Documents\Local%203GPP%20copy\SA1%20Dubrovnik%202018\docs\S1-181704.zip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file:///C:\Users\norpahj\Documents\Local%203GPP%20copy\SA1%20Dubrovnik%202018\docs\S1-18170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norpahj\Documents\Local%203GPP%20copy\SA1%20Dubrovnik%202018\docs\S1-181585.zip" TargetMode="External"/><Relationship Id="rId11" Type="http://schemas.openxmlformats.org/officeDocument/2006/relationships/hyperlink" Target="file:///C:\Users\norpahj\Documents\Local%203GPP%20copy\SA1%20Dubrovnik%202018\docs\S1-181700.zip" TargetMode="External"/><Relationship Id="rId5" Type="http://schemas.openxmlformats.org/officeDocument/2006/relationships/hyperlink" Target="file:///C:\Users\norpahj\Documents\Local%203GPP%20copy\SA1%20Dubrovnik%202018\docs\S1-181583.zip" TargetMode="External"/><Relationship Id="rId15" Type="http://schemas.openxmlformats.org/officeDocument/2006/relationships/hyperlink" Target="file:///C:\Users\norpahj\Documents\Local%203GPP%20copy\SA1%20Dubrovnik%202018\docs\S1-181707.zip" TargetMode="External"/><Relationship Id="rId10" Type="http://schemas.openxmlformats.org/officeDocument/2006/relationships/hyperlink" Target="file:///C:\Users\norpahj\Documents\Local%203GPP%20copy\SA1%20Dubrovnik%202018\docs\S1-181617.zip" TargetMode="External"/><Relationship Id="rId4" Type="http://schemas.openxmlformats.org/officeDocument/2006/relationships/hyperlink" Target="file:///C:\Users\norpahj\Documents\Local%203GPP%20copy\SA1%20Dubrovnik%202018\docs\S1-181582.zip" TargetMode="External"/><Relationship Id="rId9" Type="http://schemas.openxmlformats.org/officeDocument/2006/relationships/hyperlink" Target="file:///C:\Users\norpahj\Documents\Local%203GPP%20copy\SA1%20Dubrovnik%202018\docs\S1-181590.zip" TargetMode="External"/><Relationship Id="rId14" Type="http://schemas.openxmlformats.org/officeDocument/2006/relationships/hyperlink" Target="file:///C:\Users\norpahj\Documents\Local%203GPP%20copy\SA1%20Dubrovnik%202018\docs\S1-181706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Monastery2</a:t>
            </a:r>
            <a:br>
              <a:rPr lang="en-US" dirty="0"/>
            </a:br>
            <a:r>
              <a:rPr lang="en-US" sz="2800" dirty="0"/>
              <a:t>Mobile Communication System for Railways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/>
              <a:t>Monastery2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S1-181303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dirty="0"/>
              <a:t>Dubrovnik, Croatia</a:t>
            </a:r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Additions and updates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2A2B3D08-E039-410E-AC9E-3E8442FC7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1488" y="2303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79FFA4C-C5E7-4173-BE88-14287D0D55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084233"/>
              </p:ext>
            </p:extLst>
          </p:nvPr>
        </p:nvGraphicFramePr>
        <p:xfrm>
          <a:off x="2411760" y="2121049"/>
          <a:ext cx="4442791" cy="451485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07391">
                  <a:extLst>
                    <a:ext uri="{9D8B030D-6E8A-4147-A177-3AD203B41FA5}">
                      <a16:colId xmlns:a16="http://schemas.microsoft.com/office/drawing/2014/main" val="2061869827"/>
                    </a:ext>
                  </a:extLst>
                </a:gridCol>
                <a:gridCol w="1409148">
                  <a:extLst>
                    <a:ext uri="{9D8B030D-6E8A-4147-A177-3AD203B41FA5}">
                      <a16:colId xmlns:a16="http://schemas.microsoft.com/office/drawing/2014/main" val="2347975783"/>
                    </a:ext>
                  </a:extLst>
                </a:gridCol>
                <a:gridCol w="2426252">
                  <a:extLst>
                    <a:ext uri="{9D8B030D-6E8A-4147-A177-3AD203B41FA5}">
                      <a16:colId xmlns:a16="http://schemas.microsoft.com/office/drawing/2014/main" val="3388734386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3"/>
                        </a:rPr>
                        <a:t>S1-181137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Teleste corporation, Nokia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Definitions and abbreviations into TS22.289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2014262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4"/>
                        </a:rPr>
                        <a:t>S1-181582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MCX User log in to multiple devices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255406204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5"/>
                        </a:rPr>
                        <a:t>S1-181583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Generalisation of EPS into 3GPP system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196915733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6"/>
                        </a:rPr>
                        <a:t>S1-181585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Huawei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CR22.282v16.1.0: setup time requirement for monitoring and control of critical infrastructure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26478988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7"/>
                        </a:rPr>
                        <a:t>S1-181588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Interworking between MCX Service system and GSM-R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164837987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8"/>
                        </a:rPr>
                        <a:t>S1-181589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Kapsch CarrierCom,  UIC, Nokia Germany, Ericsson LM, Hansung University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Addition of location based comunication depending on functional alias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3704173918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9"/>
                        </a:rPr>
                        <a:t>S1-181590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Kapsch CarrierCom,  UIC, Nokia Germany, Ericsson LM, Hansung University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Adding authorization for private comunication based on functional alias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10982275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0"/>
                        </a:rPr>
                        <a:t>S1-181617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ETRI, Hansung University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Add a requirement on 5.11 Location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18755044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1"/>
                        </a:rPr>
                        <a:t>S1-181700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Extension of functional alias chapter 5.9a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215716558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2"/>
                        </a:rPr>
                        <a:t>S1-181704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Generalisation of EPS into 3GPP system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164579466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3"/>
                        </a:rPr>
                        <a:t>S1-181705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Korea Railroad Research Institute (KRRI)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Addition of location functionality for autonomous train control and operation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128286994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4"/>
                        </a:rPr>
                        <a:t>S1-181706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Korea Railroad Research Institute (KRRI)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CR22.280v16.1.0: Off-network UE functionality for virtual coupling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30926025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5"/>
                        </a:rPr>
                        <a:t>S1-181707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CR22.179v16.1.0: Interworking between MCX Service system and GSM-R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36666026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6"/>
                        </a:rPr>
                        <a:t>S1-181708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CR22.179v16.1.0: Adding functionality to 22.179 to support assured voice communication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635" marR="59635" marT="0" marB="0"/>
                </a:tc>
                <a:extLst>
                  <a:ext uri="{0D108BD9-81ED-4DB2-BD59-A6C34878D82A}">
                    <a16:rowId xmlns:a16="http://schemas.microsoft.com/office/drawing/2014/main" val="197859397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70%</a:t>
            </a:r>
          </a:p>
          <a:p>
            <a:pPr>
              <a:defRPr/>
            </a:pPr>
            <a:r>
              <a:rPr lang="en-GB" dirty="0"/>
              <a:t>Draft T2 22.289 Completion: 45%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Drafting 4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>
                <a:highlight>
                  <a:srgbClr val="FFFF00"/>
                </a:highlight>
              </a:rPr>
              <a:t>TS 22.289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>
                <a:highlight>
                  <a:srgbClr val="FFFF00"/>
                </a:highlight>
              </a:rPr>
              <a:t>SA#81 (09/2018)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>
                <a:highlight>
                  <a:srgbClr val="FFFF00"/>
                </a:highlight>
              </a:rPr>
              <a:t>SA#82 (12/2018)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SA1#83 meeting:</a:t>
            </a:r>
          </a:p>
          <a:p>
            <a:pPr lvl="1">
              <a:defRPr/>
            </a:pPr>
            <a:r>
              <a:rPr lang="en-GB" dirty="0"/>
              <a:t>Introduction of normative CRs to MCX Specs</a:t>
            </a:r>
          </a:p>
          <a:p>
            <a:pPr lvl="1">
              <a:defRPr/>
            </a:pPr>
            <a:r>
              <a:rPr lang="en-GB" dirty="0"/>
              <a:t>Further complete 22.289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Prepare CRs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70%</a:t>
            </a:r>
          </a:p>
          <a:p>
            <a:pPr lvl="1">
              <a:defRPr/>
            </a:pPr>
            <a:r>
              <a:rPr lang="en-GB" dirty="0"/>
              <a:t>Next meeting: 80%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90%</a:t>
            </a:r>
          </a:p>
          <a:p>
            <a:pPr lvl="1">
              <a:defRPr/>
            </a:pPr>
            <a:r>
              <a:rPr lang="en-GB" dirty="0">
                <a:highlight>
                  <a:srgbClr val="FFFF00"/>
                </a:highlight>
              </a:rPr>
              <a:t>Early warning: </a:t>
            </a:r>
            <a:r>
              <a:rPr lang="en-GB" dirty="0"/>
              <a:t>There might be the need to have extra meeting time for Monastery2. In this case it is proposed to have an additional meeting (Ad-Hoc or .</a:t>
            </a:r>
            <a:r>
              <a:rPr lang="en-GB" dirty="0" err="1"/>
              <a:t>bis</a:t>
            </a:r>
            <a:r>
              <a:rPr lang="en-GB" dirty="0"/>
              <a:t>) between SA1#83 and SA1#84. </a:t>
            </a:r>
          </a:p>
          <a:p>
            <a:pPr lvl="1">
              <a:defRPr/>
            </a:pPr>
            <a:r>
              <a:rPr lang="en-GB" dirty="0"/>
              <a:t>The decision on that meeting would have to be taken at SA1#83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498</Words>
  <Application>Microsoft Office PowerPoint</Application>
  <PresentationFormat>On-screen Show (4:3)</PresentationFormat>
  <Paragraphs>109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Monastery2 Mobile Communication System for Railways</vt:lpstr>
      <vt:lpstr>Monastery2 Status</vt:lpstr>
      <vt:lpstr>Monastery2 Progress</vt:lpstr>
      <vt:lpstr>Monastery2 Progress</vt:lpstr>
      <vt:lpstr>Monastery2 Meeting Time</vt:lpstr>
      <vt:lpstr>Monastery2 Completion Date</vt:lpstr>
      <vt:lpstr>Monastery2 Planning/Progress</vt:lpstr>
      <vt:lpstr>Work plan between meetings</vt:lpstr>
      <vt:lpstr>Monastery2 Progress Estimate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</cp:lastModifiedBy>
  <cp:revision>348</cp:revision>
  <cp:lastPrinted>2000-01-14T10:02:55Z</cp:lastPrinted>
  <dcterms:created xsi:type="dcterms:W3CDTF">1999-11-22T09:19:47Z</dcterms:created>
  <dcterms:modified xsi:type="dcterms:W3CDTF">2018-05-11T09:17:52Z</dcterms:modified>
  <cp:category>Presentation</cp:category>
</cp:coreProperties>
</file>