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93" d="100"/>
          <a:sy n="93" d="100"/>
        </p:scale>
        <p:origin x="1616" y="2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LAN Support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S1-180637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S1-180262)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/>
              <a:t>Fukuoka, Japan, 5-9 February</a:t>
            </a:r>
            <a:r>
              <a:rPr lang="pt-BR" sz="1200" b="1" dirty="0"/>
              <a:t>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Use cases</a:t>
            </a:r>
          </a:p>
          <a:p>
            <a:pPr lvl="1">
              <a:defRPr/>
            </a:pPr>
            <a:r>
              <a:rPr lang="en-GB" dirty="0"/>
              <a:t>Conclusions, potential requirements consolidation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Draft TR 22.821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SA#79 (03/2018)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Resolve notes and 5GPVN definition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95%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940937"/>
              </p:ext>
            </p:extLst>
          </p:nvPr>
        </p:nvGraphicFramePr>
        <p:xfrm>
          <a:off x="557715" y="2512862"/>
          <a:ext cx="8028570" cy="3568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82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180151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FS_5GLAN Conclusion and Recommendations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180341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Clarification on subscription aspects in use case 5.2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Clarification on service continuity for private communication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discovery mechanism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180352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scaling up/down the 5G PVN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180557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Editorial cleanup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180554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5GLAN TR 22.821 Restrict UE’s private communication based on UE's location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180620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dynamic creating and joining in a 3GPP private multicast communications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180344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FS_5GLAN considerations for security and charging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180345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FS_5GLAN consolidated potential requirements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758</TotalTime>
  <Words>315</Words>
  <Application>Microsoft Macintosh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Mincho</vt:lpstr>
      <vt:lpstr>Arial</vt:lpstr>
      <vt:lpstr>Bookman Old Style</vt:lpstr>
      <vt:lpstr>Times New Roman</vt:lpstr>
      <vt:lpstr>Blank Presentation</vt:lpstr>
      <vt:lpstr>FS_5GLAN Status Update Feasibility Study on LAN Support in 5G</vt:lpstr>
      <vt:lpstr>FS_5GLAN Status</vt:lpstr>
      <vt:lpstr>FS_5GLAN Progress</vt:lpstr>
      <vt:lpstr>FS_5GLAN Meeting Time</vt:lpstr>
      <vt:lpstr>FS_5GLAN Completion Date</vt:lpstr>
      <vt:lpstr>FS_5GLAN Planning/Progress</vt:lpstr>
      <vt:lpstr>Work plan between meetings</vt:lpstr>
      <vt:lpstr>FS_5GLAN Progress Estimate</vt:lpstr>
      <vt:lpstr>FS_5GLAN Agreed documents</vt:lpstr>
    </vt:vector>
  </TitlesOfParts>
  <Company>MCC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333</cp:revision>
  <cp:lastPrinted>2000-01-14T10:02:55Z</cp:lastPrinted>
  <dcterms:created xsi:type="dcterms:W3CDTF">1999-11-22T09:19:47Z</dcterms:created>
  <dcterms:modified xsi:type="dcterms:W3CDTF">2018-02-09T06:52:36Z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