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5" r:id="rId8"/>
    <p:sldId id="266" r:id="rId9"/>
    <p:sldId id="267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03" autoAdjust="0"/>
    <p:restoredTop sz="93565" autoAdjust="0"/>
  </p:normalViewPr>
  <p:slideViewPr>
    <p:cSldViewPr>
      <p:cViewPr>
        <p:scale>
          <a:sx n="82" d="100"/>
          <a:sy n="82" d="100"/>
        </p:scale>
        <p:origin x="-690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96752"/>
            <a:ext cx="7772400" cy="2403699"/>
          </a:xfrm>
        </p:spPr>
        <p:txBody>
          <a:bodyPr/>
          <a:lstStyle/>
          <a:p>
            <a:r>
              <a:rPr lang="en-US" altLang="zh-CN" dirty="0" smtClean="0"/>
              <a:t>WID </a:t>
            </a:r>
            <a:r>
              <a:rPr lang="en-GB" altLang="zh-CN" dirty="0" err="1" smtClean="0"/>
              <a:t>enIMS</a:t>
            </a:r>
            <a:r>
              <a:rPr lang="en-GB" altLang="zh-CN" dirty="0" smtClean="0"/>
              <a:t>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altLang="zh-CN" dirty="0" smtClean="0"/>
              <a:t>WID </a:t>
            </a:r>
            <a:r>
              <a:rPr lang="en-GB" altLang="zh-CN" dirty="0" smtClean="0"/>
              <a:t>on </a:t>
            </a:r>
            <a:r>
              <a:rPr lang="en-GB" altLang="zh-CN" dirty="0"/>
              <a:t>enhancements to IMS for new real time communication services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Hui</a:t>
            </a:r>
            <a:r>
              <a:rPr lang="en-US" dirty="0" smtClean="0"/>
              <a:t> </a:t>
            </a:r>
            <a:r>
              <a:rPr lang="en-US" dirty="0" err="1" smtClean="0"/>
              <a:t>Cai</a:t>
            </a:r>
            <a:endParaRPr lang="en-US" dirty="0" smtClean="0"/>
          </a:p>
          <a:p>
            <a:r>
              <a:rPr lang="en-US" dirty="0" smtClean="0"/>
              <a:t>China Mobile</a:t>
            </a:r>
          </a:p>
          <a:p>
            <a:r>
              <a:rPr lang="en-US" dirty="0" smtClean="0"/>
              <a:t>WID </a:t>
            </a:r>
            <a:r>
              <a:rPr lang="en-US" dirty="0" err="1" smtClean="0"/>
              <a:t>enIMS</a:t>
            </a:r>
            <a:r>
              <a:rPr lang="en-US" dirty="0" smtClean="0"/>
              <a:t> </a:t>
            </a:r>
            <a:r>
              <a:rPr lang="en-US" dirty="0" smtClean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</a:t>
            </a:r>
            <a:r>
              <a:rPr lang="en-GB" altLang="zh-CN" b="1" dirty="0" smtClean="0"/>
              <a:t>180632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5805264"/>
            <a:ext cx="2824492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#81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altLang="zh-CN" sz="1200" b="1" dirty="0" smtClean="0"/>
              <a:t>Fukuoka</a:t>
            </a:r>
            <a:r>
              <a:rPr lang="en-GB" altLang="zh-CN" sz="1200" b="1" dirty="0"/>
              <a:t>, Japan, 5 - 9 February 2018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/>
              <a:t>WID </a:t>
            </a:r>
            <a:r>
              <a:rPr lang="en-GB" altLang="zh-CN" dirty="0" err="1" smtClean="0"/>
              <a:t>enIMS</a:t>
            </a:r>
            <a:r>
              <a:rPr lang="en-US" altLang="zh-CN" dirty="0" smtClean="0"/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/>
              <a:t>Y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The following slides assume approval at </a:t>
            </a:r>
            <a:r>
              <a:rPr lang="en-GB" dirty="0" smtClean="0"/>
              <a:t>SP#79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WID </a:t>
            </a:r>
            <a:r>
              <a:rPr lang="en-US" altLang="zh-CN" dirty="0" err="1" smtClean="0"/>
              <a:t>enIMS</a:t>
            </a:r>
            <a:r>
              <a:rPr lang="en-US" altLang="zh-CN" dirty="0" smtClean="0"/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US" altLang="zh-CN" dirty="0"/>
              <a:t>Consolidated requirements &amp; add conclusion</a:t>
            </a:r>
            <a:r>
              <a:rPr lang="en-US" altLang="zh-CN" dirty="0" smtClean="0"/>
              <a:t>.</a:t>
            </a:r>
            <a:endParaRPr lang="en-GB" dirty="0" smtClean="0"/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Item </a:t>
            </a:r>
            <a:r>
              <a:rPr lang="en-GB" dirty="0" smtClean="0"/>
              <a:t>Completion:0%</a:t>
            </a:r>
            <a:endParaRPr lang="en-GB" dirty="0" smtClean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/>
              <a:t>WID </a:t>
            </a:r>
            <a:r>
              <a:rPr lang="en-GB" altLang="zh-CN" dirty="0" err="1" smtClean="0"/>
              <a:t>enIMS</a:t>
            </a:r>
            <a:r>
              <a:rPr lang="en-US" altLang="zh-CN" dirty="0" smtClean="0"/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</a:t>
            </a:r>
            <a:r>
              <a:rPr lang="en-GB" dirty="0" smtClean="0"/>
              <a:t>slots:0</a:t>
            </a:r>
            <a:endParaRPr lang="en-GB" dirty="0" smtClean="0"/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altLang="zh-CN" dirty="0"/>
              <a:t>FS_enIMS</a:t>
            </a:r>
            <a:r>
              <a:rPr lang="en-US" altLang="zh-CN" dirty="0" smtClean="0"/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SA#80 (</a:t>
            </a:r>
            <a:r>
              <a:rPr lang="en-GB" altLang="zh-CN" sz="2000" dirty="0" smtClean="0"/>
              <a:t>06/2018</a:t>
            </a:r>
            <a:r>
              <a:rPr lang="en-GB" sz="2000" dirty="0" smtClean="0"/>
              <a:t>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SA#81 </a:t>
            </a:r>
            <a:r>
              <a:rPr lang="en-GB" sz="2000" dirty="0" smtClean="0"/>
              <a:t>(</a:t>
            </a:r>
            <a:r>
              <a:rPr lang="en-GB" sz="2000" dirty="0" smtClean="0"/>
              <a:t>09/2018</a:t>
            </a:r>
            <a:r>
              <a:rPr lang="en-GB" sz="2000" dirty="0" smtClean="0"/>
              <a:t>)</a:t>
            </a:r>
          </a:p>
          <a:p>
            <a:pPr lvl="1">
              <a:defRPr/>
            </a:pPr>
            <a:endParaRPr lang="en-GB" sz="2000" dirty="0" smtClean="0"/>
          </a:p>
          <a:p>
            <a:pPr>
              <a:defRPr/>
            </a:pPr>
            <a:r>
              <a:rPr lang="en-GB" sz="2400" dirty="0" smtClean="0"/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/>
              <a:t>FS_enIMS</a:t>
            </a:r>
            <a:r>
              <a:rPr lang="en-US" altLang="zh-CN" dirty="0" smtClean="0"/>
              <a:t>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altLang="zh-CN" dirty="0" smtClean="0"/>
              <a:t>None</a:t>
            </a:r>
            <a:endParaRPr lang="en-GB" dirty="0" smtClean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/>
              <a:t>FS_enIMS</a:t>
            </a:r>
            <a:r>
              <a:rPr lang="en-US" altLang="zh-CN" dirty="0" smtClean="0"/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 smtClean="0"/>
              <a:t>0%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845945" cy="782637"/>
          </a:xfrm>
        </p:spPr>
        <p:txBody>
          <a:bodyPr/>
          <a:lstStyle/>
          <a:p>
            <a:r>
              <a:rPr lang="en-GB" altLang="zh-CN" dirty="0" smtClean="0"/>
              <a:t>WID </a:t>
            </a:r>
            <a:r>
              <a:rPr lang="en-GB" altLang="zh-CN" dirty="0" err="1" smtClean="0"/>
              <a:t>enIMS</a:t>
            </a:r>
            <a:r>
              <a:rPr lang="en-US" altLang="zh-CN" dirty="0" smtClean="0"/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4252189"/>
              </p:ext>
            </p:extLst>
          </p:nvPr>
        </p:nvGraphicFramePr>
        <p:xfrm>
          <a:off x="683568" y="1744741"/>
          <a:ext cx="7772400" cy="57606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S1-180631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Mobile, Huawei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New WID on enhancements to IMS for new real time communication services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060848"/>
            <a:ext cx="7848872" cy="1224136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4800" dirty="0" smtClean="0"/>
              <a:t>Thank you </a:t>
            </a:r>
            <a:endParaRPr lang="zh-CN" altLang="en-US" sz="4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879070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666</TotalTime>
  <Words>190</Words>
  <Application>Microsoft Office PowerPoint</Application>
  <PresentationFormat>全屏显示(4:3)</PresentationFormat>
  <Paragraphs>57</Paragraphs>
  <Slides>9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Blank Presentation</vt:lpstr>
      <vt:lpstr>WID enIMS Status Update WID on enhancements to IMS for new real time communication services</vt:lpstr>
      <vt:lpstr>WID enIMS Status</vt:lpstr>
      <vt:lpstr>WID enIMS Progress</vt:lpstr>
      <vt:lpstr>WID enIMS Meeting Time</vt:lpstr>
      <vt:lpstr>FS_enIMS Completion Date</vt:lpstr>
      <vt:lpstr>FS_enIMS Planning/Progress</vt:lpstr>
      <vt:lpstr>FS_enIMS Progress Estimate</vt:lpstr>
      <vt:lpstr>WID enIMS Agreed documents</vt:lpstr>
      <vt:lpstr>PowerPoint 演示文稿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caihui R4</cp:lastModifiedBy>
  <cp:revision>343</cp:revision>
  <cp:lastPrinted>2000-01-14T10:02:55Z</cp:lastPrinted>
  <dcterms:created xsi:type="dcterms:W3CDTF">1999-11-22T09:19:47Z</dcterms:created>
  <dcterms:modified xsi:type="dcterms:W3CDTF">2018-02-09T06:26:29Z</dcterms:modified>
  <cp:category>Presentation</cp:category>
</cp:coreProperties>
</file>