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257" r:id="rId2"/>
    <p:sldId id="264" r:id="rId3"/>
    <p:sldId id="256" r:id="rId4"/>
    <p:sldId id="262" r:id="rId5"/>
    <p:sldId id="261" r:id="rId6"/>
    <p:sldId id="260" r:id="rId7"/>
    <p:sldId id="265" r:id="rId8"/>
    <p:sldId id="266" r:id="rId9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3399"/>
    <a:srgbClr val="FF66CC"/>
    <a:srgbClr val="FF7C80"/>
    <a:srgbClr val="00FF00"/>
    <a:srgbClr val="FF0000"/>
    <a:srgbClr val="FFFF00"/>
    <a:srgbClr val="FFCC66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503" autoAdjust="0"/>
    <p:restoredTop sz="86401" autoAdjust="0"/>
  </p:normalViewPr>
  <p:slideViewPr>
    <p:cSldViewPr>
      <p:cViewPr varScale="1">
        <p:scale>
          <a:sx n="84" d="100"/>
          <a:sy n="84" d="100"/>
        </p:scale>
        <p:origin x="90" y="432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2616318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2395729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741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26160796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8253515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01990742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150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1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151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37126420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253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5352302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 smtClean="0"/>
              <a:t>Click to edit Master subtitle style</a:t>
            </a:r>
            <a:endParaRPr lang="en-GB" noProof="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 smtClean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 smtClean="0"/>
              <a:t>Click to edit Master text styles</a:t>
            </a:r>
          </a:p>
          <a:p>
            <a:pPr lvl="1"/>
            <a:r>
              <a:rPr lang="en-GB" noProof="0" dirty="0" smtClean="0"/>
              <a:t>Second level</a:t>
            </a:r>
          </a:p>
          <a:p>
            <a:pPr lvl="2"/>
            <a:r>
              <a:rPr lang="en-GB" noProof="0" dirty="0" smtClean="0"/>
              <a:t>Third level</a:t>
            </a:r>
          </a:p>
          <a:p>
            <a:pPr lvl="3"/>
            <a:r>
              <a:rPr lang="en-GB" noProof="0" dirty="0" smtClean="0"/>
              <a:t>Fourth level</a:t>
            </a:r>
          </a:p>
          <a:p>
            <a:pPr lvl="4"/>
            <a:r>
              <a:rPr lang="en-GB" noProof="0" dirty="0" smtClean="0"/>
              <a:t>Fifth level</a:t>
            </a:r>
            <a:endParaRPr lang="en-GB" noProof="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timing>
    <p:tnLst>
      <p:par>
        <p:cTn id="1" dur="indefinite" restart="never" nodeType="tmRoot"/>
      </p:par>
    </p:tnLst>
  </p:timing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95536" y="2130425"/>
            <a:ext cx="8352928" cy="1470025"/>
          </a:xfrm>
        </p:spPr>
        <p:txBody>
          <a:bodyPr/>
          <a:lstStyle/>
          <a:p>
            <a:r>
              <a:rPr lang="en-US" dirty="0" err="1" smtClean="0"/>
              <a:t>QoS_MON</a:t>
            </a:r>
            <a:r>
              <a:rPr lang="en-US" dirty="0" smtClean="0"/>
              <a:t> </a:t>
            </a:r>
            <a:r>
              <a:rPr lang="en-US" dirty="0"/>
              <a:t>Status Update</a:t>
            </a:r>
            <a:br>
              <a:rPr lang="en-US" dirty="0"/>
            </a:br>
            <a:r>
              <a:rPr lang="en-US" dirty="0" err="1" smtClean="0">
                <a:solidFill>
                  <a:srgbClr val="FF0000"/>
                </a:solidFill>
              </a:rPr>
              <a:t>QoS</a:t>
            </a:r>
            <a:r>
              <a:rPr lang="en-US" dirty="0" smtClean="0">
                <a:solidFill>
                  <a:srgbClr val="FF0000"/>
                </a:solidFill>
              </a:rPr>
              <a:t> Monitoring </a:t>
            </a:r>
            <a:endParaRPr lang="en-US" dirty="0" smtClean="0">
              <a:solidFill>
                <a:srgbClr val="FF0000"/>
              </a:solidFill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Amar Deol</a:t>
            </a:r>
            <a:endParaRPr lang="en-US" dirty="0"/>
          </a:p>
          <a:p>
            <a:r>
              <a:rPr lang="en-US" dirty="0" smtClean="0"/>
              <a:t>Huawei</a:t>
            </a:r>
            <a:endParaRPr lang="en-US" dirty="0"/>
          </a:p>
          <a:p>
            <a:r>
              <a:rPr lang="en-US" dirty="0" err="1" smtClean="0"/>
              <a:t>QoS_MON</a:t>
            </a:r>
            <a:r>
              <a:rPr lang="en-US" dirty="0" smtClean="0"/>
              <a:t> </a:t>
            </a:r>
            <a:r>
              <a:rPr lang="en-US" dirty="0"/>
              <a:t>Rapporteur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dirty="0" smtClean="0"/>
              <a:t>S1-180608</a:t>
            </a:r>
            <a:endParaRPr lang="en-GB" b="1" dirty="0" smtClean="0"/>
          </a:p>
          <a:p>
            <a:pPr eaLnBrk="0" hangingPunct="0"/>
            <a:r>
              <a:rPr lang="en-GB" sz="1800" b="1" i="1" dirty="0" smtClean="0">
                <a:solidFill>
                  <a:srgbClr val="0070C0"/>
                </a:solidFill>
                <a:ea typeface="MS Mincho" pitchFamily="49" charset="-128"/>
              </a:rPr>
              <a:t>(revision of S1-18xxxx)</a:t>
            </a:r>
            <a:endParaRPr lang="en-GB" b="1" dirty="0" smtClean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2755564" cy="5360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</a:t>
            </a:r>
            <a:r>
              <a:rPr lang="en-GB" sz="1200" b="1" dirty="0" smtClean="0"/>
              <a:t>#81</a:t>
            </a:r>
            <a:endParaRPr lang="en-GB" sz="1200" b="1" dirty="0"/>
          </a:p>
          <a:p>
            <a:r>
              <a:rPr lang="en-GB" sz="1200" b="1" dirty="0" smtClean="0"/>
              <a:t>Fukuoka, Japan, 5 - 9 January 2018</a:t>
            </a:r>
            <a:endParaRPr lang="en-GB" sz="1200" dirty="0"/>
          </a:p>
        </p:txBody>
      </p:sp>
      <p:pic>
        <p:nvPicPr>
          <p:cNvPr id="4103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50" y="5157788"/>
            <a:ext cx="1249363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4" name="Oval Callout 1"/>
          <p:cNvSpPr>
            <a:spLocks noChangeArrowheads="1"/>
          </p:cNvSpPr>
          <p:nvPr/>
        </p:nvSpPr>
        <p:spPr bwMode="auto">
          <a:xfrm>
            <a:off x="900113" y="3789363"/>
            <a:ext cx="1584325" cy="904875"/>
          </a:xfrm>
          <a:prstGeom prst="wedgeEllipseCallout">
            <a:avLst>
              <a:gd name="adj1" fmla="val -39384"/>
              <a:gd name="adj2" fmla="val 105505"/>
            </a:avLst>
          </a:prstGeom>
          <a:solidFill>
            <a:srgbClr val="FFFF0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lIns="72000" tIns="44450" rIns="72000" bIns="44450">
            <a:spAutoFit/>
          </a:bodyPr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US" sz="1200" b="1" i="1"/>
              <a:t>Remember: present only slides 3, 6, 7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err="1" smtClean="0"/>
              <a:t>QoS_MON</a:t>
            </a:r>
            <a:r>
              <a:rPr lang="en-GB" dirty="0" smtClean="0"/>
              <a:t> </a:t>
            </a:r>
            <a:r>
              <a:rPr lang="en-GB" dirty="0" smtClean="0"/>
              <a:t>Status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dirty="0" smtClean="0"/>
              <a:t>Is this a new WI? </a:t>
            </a:r>
            <a:r>
              <a:rPr lang="en-GB" dirty="0" smtClean="0"/>
              <a:t>y</a:t>
            </a:r>
            <a:endParaRPr lang="en-GB" dirty="0" smtClean="0"/>
          </a:p>
          <a:p>
            <a:endParaRPr lang="en-GB" dirty="0" smtClean="0"/>
          </a:p>
          <a:p>
            <a:r>
              <a:rPr lang="en-GB" dirty="0" smtClean="0"/>
              <a:t>This WI has been approved </a:t>
            </a:r>
            <a:r>
              <a:rPr lang="en-GB" dirty="0" smtClean="0"/>
              <a:t>at SA#</a:t>
            </a:r>
            <a:endParaRPr lang="en-GB" dirty="0" smtClean="0"/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err="1" smtClean="0"/>
              <a:t>QoS_MON</a:t>
            </a:r>
            <a:r>
              <a:rPr lang="en-GB" dirty="0" smtClean="0"/>
              <a:t> </a:t>
            </a:r>
            <a:r>
              <a:rPr lang="en-GB" dirty="0" smtClean="0"/>
              <a:t>Progress</a:t>
            </a:r>
            <a:endParaRPr lang="en-GB" dirty="0" smtClean="0"/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Work Item was agreed at SA1#81</a:t>
            </a:r>
          </a:p>
          <a:p>
            <a:pPr>
              <a:defRPr/>
            </a:pPr>
            <a:r>
              <a:rPr lang="en-GB" dirty="0" smtClean="0"/>
              <a:t>Work/Study </a:t>
            </a:r>
            <a:r>
              <a:rPr lang="en-GB" dirty="0" smtClean="0"/>
              <a:t>Item Completion: </a:t>
            </a:r>
            <a:r>
              <a:rPr lang="en-GB" dirty="0" smtClean="0"/>
              <a:t>0</a:t>
            </a:r>
            <a:r>
              <a:rPr lang="en-GB" dirty="0" smtClean="0"/>
              <a:t>%</a:t>
            </a:r>
          </a:p>
          <a:p>
            <a:pPr>
              <a:defRPr/>
            </a:pPr>
            <a:r>
              <a:rPr lang="en-GB" dirty="0" smtClean="0"/>
              <a:t>Controversial </a:t>
            </a:r>
            <a:r>
              <a:rPr lang="en-GB" dirty="0" smtClean="0"/>
              <a:t>issues</a:t>
            </a:r>
          </a:p>
          <a:p>
            <a:pPr lvl="1">
              <a:defRPr/>
            </a:pPr>
            <a:r>
              <a:rPr lang="en-GB" dirty="0" smtClean="0"/>
              <a:t>none</a:t>
            </a:r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3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err="1" smtClean="0"/>
              <a:t>QoS_MON</a:t>
            </a:r>
            <a:r>
              <a:rPr lang="en-GB" dirty="0" smtClean="0"/>
              <a:t> </a:t>
            </a:r>
            <a:r>
              <a:rPr lang="en-GB" dirty="0" smtClean="0"/>
              <a:t>Meeting </a:t>
            </a:r>
            <a:r>
              <a:rPr lang="en-GB" dirty="0" smtClean="0"/>
              <a:t>Time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Number of slots assigned at this meeting</a:t>
            </a:r>
          </a:p>
          <a:p>
            <a:pPr lvl="1">
              <a:defRPr/>
            </a:pPr>
            <a:r>
              <a:rPr lang="en-GB" dirty="0" smtClean="0"/>
              <a:t>sum of plenary and drafting slots: </a:t>
            </a:r>
          </a:p>
          <a:p>
            <a:pPr>
              <a:defRPr/>
            </a:pPr>
            <a:r>
              <a:rPr lang="en-GB" dirty="0" smtClean="0"/>
              <a:t>Number of slots requested for next meeting</a:t>
            </a:r>
          </a:p>
          <a:p>
            <a:pPr lvl="1">
              <a:defRPr/>
            </a:pPr>
            <a:r>
              <a:rPr lang="en-GB" dirty="0" smtClean="0"/>
              <a:t>sum of plenary and drafting slots: 2</a:t>
            </a:r>
          </a:p>
          <a:p>
            <a:pPr>
              <a:defRPr/>
            </a:pPr>
            <a:r>
              <a:rPr lang="en-GB" dirty="0" smtClean="0"/>
              <a:t>Number of Drafting session participants: </a:t>
            </a:r>
          </a:p>
        </p:txBody>
      </p:sp>
      <p:sp>
        <p:nvSpPr>
          <p:cNvPr id="717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D59A3E26-8E2F-4957-8444-6639698F5844}" type="slidenum">
              <a:rPr lang="en-GB" sz="1600"/>
              <a:pPr/>
              <a:t>4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76672"/>
            <a:ext cx="6910387" cy="782637"/>
          </a:xfrm>
        </p:spPr>
        <p:txBody>
          <a:bodyPr/>
          <a:lstStyle/>
          <a:p>
            <a:r>
              <a:rPr lang="en-GB" dirty="0" err="1" smtClean="0"/>
              <a:t>QoS</a:t>
            </a:r>
            <a:r>
              <a:rPr lang="en-GB" dirty="0" err="1"/>
              <a:t>_</a:t>
            </a:r>
            <a:r>
              <a:rPr lang="en-GB" dirty="0" err="1" smtClean="0"/>
              <a:t>MON</a:t>
            </a:r>
            <a:r>
              <a:rPr lang="en-GB" dirty="0" smtClean="0"/>
              <a:t> </a:t>
            </a:r>
            <a:r>
              <a:rPr lang="en-GB" dirty="0" smtClean="0"/>
              <a:t>Completion </a:t>
            </a:r>
            <a:r>
              <a:rPr lang="en-GB" dirty="0" smtClean="0"/>
              <a:t>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569200" cy="5113337"/>
          </a:xfrm>
        </p:spPr>
        <p:txBody>
          <a:bodyPr/>
          <a:lstStyle/>
          <a:p>
            <a:pPr>
              <a:defRPr/>
            </a:pPr>
            <a:r>
              <a:rPr lang="en-GB" sz="2400" dirty="0"/>
              <a:t>Current expected dates to send </a:t>
            </a:r>
            <a:r>
              <a:rPr lang="en-GB" sz="2400" dirty="0" smtClean="0"/>
              <a:t>TS </a:t>
            </a:r>
            <a:r>
              <a:rPr lang="en-GB" sz="2400" dirty="0"/>
              <a:t>to SA plenary:</a:t>
            </a:r>
          </a:p>
          <a:p>
            <a:pPr lvl="1">
              <a:defRPr/>
            </a:pPr>
            <a:r>
              <a:rPr lang="en-GB" sz="2000" dirty="0" smtClean="0"/>
              <a:t>For </a:t>
            </a:r>
            <a:r>
              <a:rPr lang="en-GB" sz="2000" dirty="0"/>
              <a:t>approval: </a:t>
            </a:r>
            <a:r>
              <a:rPr lang="en-GB" sz="2000" dirty="0" smtClean="0"/>
              <a:t>SA#81 </a:t>
            </a:r>
            <a:r>
              <a:rPr lang="en-GB" sz="2000" dirty="0"/>
              <a:t>(</a:t>
            </a:r>
            <a:r>
              <a:rPr lang="en-GB" sz="2000" dirty="0" smtClean="0"/>
              <a:t>09/2018</a:t>
            </a:r>
            <a:r>
              <a:rPr lang="en-GB" sz="2000" dirty="0"/>
              <a:t>)</a:t>
            </a:r>
          </a:p>
          <a:p>
            <a:pPr>
              <a:defRPr/>
            </a:pPr>
            <a:r>
              <a:rPr lang="en-GB" sz="2400" dirty="0"/>
              <a:t>Have these dates been changed at this meeting? n</a:t>
            </a:r>
          </a:p>
          <a:p>
            <a:pPr lvl="1">
              <a:defRPr/>
            </a:pPr>
            <a:endParaRPr lang="en-GB" sz="2200" dirty="0"/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5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err="1" smtClean="0"/>
              <a:t>QoS_MON</a:t>
            </a:r>
            <a:r>
              <a:rPr lang="en-GB" dirty="0" smtClean="0"/>
              <a:t> </a:t>
            </a:r>
            <a:r>
              <a:rPr lang="en-GB" dirty="0" smtClean="0"/>
              <a:t>Planning/Progress</a:t>
            </a:r>
            <a:endParaRPr lang="en-GB" dirty="0" smtClean="0"/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Topics </a:t>
            </a:r>
            <a:r>
              <a:rPr lang="en-GB" dirty="0"/>
              <a:t>to focus on </a:t>
            </a:r>
            <a:r>
              <a:rPr lang="en-GB" dirty="0" smtClean="0"/>
              <a:t>at next SA1 meeting:</a:t>
            </a:r>
            <a:endParaRPr lang="en-GB" dirty="0"/>
          </a:p>
          <a:p>
            <a:pPr lvl="1">
              <a:defRPr/>
            </a:pPr>
            <a:r>
              <a:rPr lang="en-GB" dirty="0" smtClean="0"/>
              <a:t>Description</a:t>
            </a:r>
          </a:p>
          <a:p>
            <a:pPr lvl="1">
              <a:defRPr/>
            </a:pPr>
            <a:r>
              <a:rPr lang="en-GB" dirty="0" smtClean="0"/>
              <a:t>Requirements</a:t>
            </a:r>
            <a:endParaRPr lang="en-GB" dirty="0" smtClean="0"/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6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err="1" smtClean="0"/>
              <a:t>QoS_MON</a:t>
            </a:r>
            <a:r>
              <a:rPr lang="en-GB" dirty="0" smtClean="0"/>
              <a:t> </a:t>
            </a:r>
            <a:r>
              <a:rPr lang="en-GB" dirty="0" smtClean="0"/>
              <a:t>Progress Estimate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Estimated percentage completion:</a:t>
            </a:r>
          </a:p>
          <a:p>
            <a:pPr lvl="1">
              <a:defRPr/>
            </a:pPr>
            <a:r>
              <a:rPr lang="en-GB" dirty="0" smtClean="0"/>
              <a:t>now: </a:t>
            </a:r>
            <a:r>
              <a:rPr lang="en-GB" dirty="0" smtClean="0"/>
              <a:t>0</a:t>
            </a:r>
            <a:r>
              <a:rPr lang="en-GB" dirty="0" smtClean="0"/>
              <a:t>%</a:t>
            </a:r>
            <a:endParaRPr lang="en-GB" dirty="0"/>
          </a:p>
          <a:p>
            <a:pPr lvl="1">
              <a:defRPr/>
            </a:pPr>
            <a:r>
              <a:rPr lang="en-GB" dirty="0" smtClean="0"/>
              <a:t>Next meeting: </a:t>
            </a:r>
            <a:r>
              <a:rPr lang="en-GB" dirty="0" smtClean="0"/>
              <a:t>40</a:t>
            </a:r>
            <a:r>
              <a:rPr lang="en-GB" dirty="0" smtClean="0"/>
              <a:t>%</a:t>
            </a:r>
          </a:p>
        </p:txBody>
      </p:sp>
      <p:sp>
        <p:nvSpPr>
          <p:cNvPr id="1126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F59B023E-A29D-49F3-AE99-1C536680FE49}" type="slidenum">
              <a:rPr lang="en-GB" sz="1600"/>
              <a:pPr/>
              <a:t>7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FS_LUCIA Agreed documents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List of agreed documents at this meeting:</a:t>
            </a:r>
          </a:p>
          <a:p>
            <a:pPr>
              <a:defRPr/>
            </a:pPr>
            <a:endParaRPr lang="en-GB" dirty="0" smtClean="0"/>
          </a:p>
        </p:txBody>
      </p:sp>
      <p:sp>
        <p:nvSpPr>
          <p:cNvPr id="1229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F9893AE-7564-4CB4-B923-A82F5AC5D67D}" type="slidenum">
              <a:rPr lang="en-GB" sz="1600"/>
              <a:pPr/>
              <a:t>8</a:t>
            </a:fld>
            <a:endParaRPr lang="en-GB" sz="160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94692098"/>
              </p:ext>
            </p:extLst>
          </p:nvPr>
        </p:nvGraphicFramePr>
        <p:xfrm>
          <a:off x="685800" y="2132856"/>
          <a:ext cx="7772400" cy="490728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1182323"/>
                <a:gridCol w="2516302"/>
                <a:gridCol w="4073775"/>
              </a:tblGrid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kern="1200" dirty="0" smtClean="0">
                          <a:solidFill>
                            <a:schemeClr val="accent6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S1-180607</a:t>
                      </a:r>
                      <a:endParaRPr lang="de-AT" sz="1400" u="sng" kern="1200" dirty="0">
                        <a:solidFill>
                          <a:schemeClr val="accent6"/>
                        </a:solidFill>
                        <a:effectLst/>
                        <a:latin typeface="Arial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kern="1200" dirty="0" smtClean="0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Huawei,</a:t>
                      </a:r>
                      <a:r>
                        <a:rPr lang="en-GB" sz="1400" kern="1200" baseline="0" dirty="0" smtClean="0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 China Mobile, Siemens</a:t>
                      </a:r>
                      <a:endParaRPr lang="de-AT" sz="1400" kern="1200" dirty="0">
                        <a:solidFill>
                          <a:schemeClr val="tx1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AT" sz="1400" kern="1200" dirty="0" smtClean="0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WID</a:t>
                      </a:r>
                      <a:r>
                        <a:rPr lang="de-AT" sz="1400" kern="1200" baseline="0" dirty="0" smtClean="0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 for QoS Monitoring</a:t>
                      </a:r>
                      <a:endParaRPr lang="de-AT" sz="1400" kern="1200" dirty="0">
                        <a:solidFill>
                          <a:schemeClr val="tx1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17</TotalTime>
  <Words>208</Words>
  <Application>Microsoft Office PowerPoint</Application>
  <PresentationFormat>On-screen Show (4:3)</PresentationFormat>
  <Paragraphs>57</Paragraphs>
  <Slides>8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4" baseType="lpstr">
      <vt:lpstr>MS Mincho</vt:lpstr>
      <vt:lpstr>Arial</vt:lpstr>
      <vt:lpstr>Bookman Old Style</vt:lpstr>
      <vt:lpstr>Calibri</vt:lpstr>
      <vt:lpstr>Times New Roman</vt:lpstr>
      <vt:lpstr>Blank Presentation</vt:lpstr>
      <vt:lpstr>QoS_MON Status Update QoS Monitoring </vt:lpstr>
      <vt:lpstr>QoS_MON Status</vt:lpstr>
      <vt:lpstr>QoS_MON Progress</vt:lpstr>
      <vt:lpstr>QoS_MON Meeting Time</vt:lpstr>
      <vt:lpstr>QoS_MON Completion Date</vt:lpstr>
      <vt:lpstr>QoS_MON Planning/Progress</vt:lpstr>
      <vt:lpstr>QoS_MON Progress Estimate</vt:lpstr>
      <vt:lpstr>FS_LUCIA Agreed documents</vt:lpstr>
    </vt:vector>
  </TitlesOfParts>
  <Company>MCC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Amar deol</cp:lastModifiedBy>
  <cp:revision>319</cp:revision>
  <cp:lastPrinted>2000-01-14T10:02:55Z</cp:lastPrinted>
  <dcterms:created xsi:type="dcterms:W3CDTF">1999-11-22T09:19:47Z</dcterms:created>
  <dcterms:modified xsi:type="dcterms:W3CDTF">2018-02-09T04:06:47Z</dcterms:modified>
  <cp:category>Presentation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1518148146</vt:lpwstr>
  </property>
</Properties>
</file>