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86401" autoAdjust="0"/>
  </p:normalViewPr>
  <p:slideViewPr>
    <p:cSldViewPr>
      <p:cViewPr varScale="1">
        <p:scale>
          <a:sx n="79" d="100"/>
          <a:sy n="79" d="100"/>
        </p:scale>
        <p:origin x="966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5GVSC Status Update</a:t>
            </a:r>
            <a:br>
              <a:rPr lang="en-US" dirty="0" smtClean="0"/>
            </a:br>
            <a:r>
              <a:rPr lang="en-US" altLang="zh-CN" dirty="0"/>
              <a:t>5G Voice Service Continuity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</a:p>
          <a:p>
            <a:r>
              <a:rPr lang="en-US" dirty="0" smtClean="0"/>
              <a:t>China Unicom</a:t>
            </a:r>
          </a:p>
          <a:p>
            <a:r>
              <a:rPr lang="en-US" dirty="0" smtClean="0"/>
              <a:t>5GVSC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S1-180581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r>
              <a:rPr lang="en-GB" sz="1200" b="1" dirty="0" smtClean="0"/>
              <a:t>Fukuoka, Japan, 5 - </a:t>
            </a:r>
            <a:r>
              <a:rPr lang="en-GB" sz="1200" b="1" smtClean="0"/>
              <a:t>9 February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5GVSC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&lt;y&gt;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SP-171077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5GVSC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CRs </a:t>
            </a:r>
            <a:r>
              <a:rPr lang="en-GB" altLang="zh-CN" dirty="0"/>
              <a:t>agreed</a:t>
            </a:r>
          </a:p>
          <a:p>
            <a:pPr lvl="1">
              <a:defRPr/>
            </a:pPr>
            <a:r>
              <a:rPr lang="en-GB" altLang="zh-CN" dirty="0"/>
              <a:t>LS out agreed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5GVSC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20 mins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/>
              <a:t>5GVSC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SA#79 (03/2018)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5GVSC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081056"/>
              </p:ext>
            </p:extLst>
          </p:nvPr>
        </p:nvGraphicFramePr>
        <p:xfrm>
          <a:off x="684213" y="2924175"/>
          <a:ext cx="7772400" cy="12268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S1-180503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Unicom, Huawei, Hisilicon, ZTE, CATT, Lenovo, Ericsson, Qualcomm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Support of Voice Service Continuity from 5G system to UTRAN CS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S1-180595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LS about Support of Voice Service Continuity from 5G System to UTRAN CS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58</TotalTime>
  <Words>190</Words>
  <Application>Microsoft Office PowerPoint</Application>
  <PresentationFormat>全屏显示(4:3)</PresentationFormat>
  <Paragraphs>48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5GVSC Status Update 5G Voice Service Continuity</vt:lpstr>
      <vt:lpstr>5GVSC Status</vt:lpstr>
      <vt:lpstr>5GVSC Progress</vt:lpstr>
      <vt:lpstr>5GVSC Meeting Time</vt:lpstr>
      <vt:lpstr>5GVSC Completion Date</vt:lpstr>
      <vt:lpstr>5GVSC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weiqun</cp:lastModifiedBy>
  <cp:revision>321</cp:revision>
  <cp:lastPrinted>2000-01-14T10:02:55Z</cp:lastPrinted>
  <dcterms:created xsi:type="dcterms:W3CDTF">1999-11-22T09:19:47Z</dcterms:created>
  <dcterms:modified xsi:type="dcterms:W3CDTF">2018-02-09T00:34:09Z</dcterms:modified>
  <cp:category>Presentation</cp:category>
</cp:coreProperties>
</file>