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21" d="100"/>
          <a:sy n="121" d="100"/>
        </p:scale>
        <p:origin x="990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FS_V2XIMP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Improvement of V2X service Handling 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S1-180580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4467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smtClean="0"/>
              <a:t>Fukuoka, Japan</a:t>
            </a:r>
            <a:r>
              <a:rPr lang="en-GB" sz="1200" b="1" dirty="0" smtClean="0"/>
              <a:t>, 5-9 Feb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Yes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</a:t>
            </a:r>
          </a:p>
          <a:p>
            <a:pPr marL="457200" lvl="1" indent="0"/>
            <a:r>
              <a:rPr lang="en-GB" dirty="0" smtClean="0"/>
              <a:t> N/A. 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creation of SI</a:t>
            </a:r>
          </a:p>
          <a:p>
            <a:pPr lvl="3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&lt;TR&gt; 22.886 Completion: N/A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N/A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N/A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&lt;06/2018&gt; 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N/A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SA1#82 (05/2018)</a:t>
            </a:r>
            <a:r>
              <a:rPr lang="en-GB" sz="2000" dirty="0" smtClean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Addition of use cases</a:t>
            </a:r>
          </a:p>
          <a:p>
            <a:pPr lvl="1">
              <a:defRPr/>
            </a:pPr>
            <a:r>
              <a:rPr lang="en-GB" dirty="0" smtClean="0"/>
              <a:t>Addition of consolidated requirements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(May.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 development</a:t>
            </a:r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</a:t>
            </a:r>
            <a:r>
              <a:rPr lang="en-US" altLang="ko-KR" dirty="0"/>
              <a:t>V2XIMP</a:t>
            </a:r>
            <a:r>
              <a:rPr lang="en-US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</a:t>
            </a:r>
            <a:r>
              <a:rPr lang="en-GB" smtClean="0"/>
              <a:t>&lt;80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835524"/>
              </p:ext>
            </p:extLst>
          </p:nvPr>
        </p:nvGraphicFramePr>
        <p:xfrm>
          <a:off x="467544" y="1628800"/>
          <a:ext cx="8352928" cy="49260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S1-180451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SID on 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Study on Improvement of V2X service Handling 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256</TotalTime>
  <Words>503</Words>
  <Application>Microsoft Office PowerPoint</Application>
  <PresentationFormat>화면 슬라이드 쇼(4:3)</PresentationFormat>
  <Paragraphs>91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MS Mincho</vt:lpstr>
      <vt:lpstr>맑은 고딕</vt:lpstr>
      <vt:lpstr>바탕</vt:lpstr>
      <vt:lpstr>Arial</vt:lpstr>
      <vt:lpstr>Bookman Old Style</vt:lpstr>
      <vt:lpstr>Calibri</vt:lpstr>
      <vt:lpstr>Times New Roman</vt:lpstr>
      <vt:lpstr>Blank Presentation</vt:lpstr>
      <vt:lpstr>FS_V2XIMP Status Update Study on Improvement of V2X service Handling </vt:lpstr>
      <vt:lpstr>FS_V2XIMP Status</vt:lpstr>
      <vt:lpstr>FS_V2XIMP Progress</vt:lpstr>
      <vt:lpstr>FS_V2XIMP Meeting Time</vt:lpstr>
      <vt:lpstr>FS_V2XIMP Completion Date</vt:lpstr>
      <vt:lpstr>FS_V2XIMP Planning/Progress</vt:lpstr>
      <vt:lpstr>Work plan between meetings</vt:lpstr>
      <vt:lpstr>FS_V2XIMP Progress Estimate</vt:lpstr>
      <vt:lpstr>FS_V2XIMP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V3</cp:lastModifiedBy>
  <cp:revision>390</cp:revision>
  <cp:lastPrinted>2000-01-14T10:02:55Z</cp:lastPrinted>
  <dcterms:created xsi:type="dcterms:W3CDTF">1999-11-22T09:19:47Z</dcterms:created>
  <dcterms:modified xsi:type="dcterms:W3CDTF">2018-02-09T02:53:04Z</dcterms:modified>
  <cp:category>Presentation</cp:category>
</cp:coreProperties>
</file>