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70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4" d="100"/>
          <a:sy n="84" d="100"/>
        </p:scale>
        <p:origin x="1310" y="8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44824"/>
            <a:ext cx="7772400" cy="1470025"/>
          </a:xfrm>
        </p:spPr>
        <p:txBody>
          <a:bodyPr/>
          <a:lstStyle/>
          <a:p>
            <a:r>
              <a:rPr lang="en-US" dirty="0" smtClean="0"/>
              <a:t>SMARTER_Ph2 </a:t>
            </a:r>
            <a:r>
              <a:rPr lang="en-US" dirty="0" smtClean="0"/>
              <a:t>Status Report</a:t>
            </a:r>
            <a:br>
              <a:rPr lang="en-US" dirty="0" smtClean="0"/>
            </a:br>
            <a:r>
              <a:rPr lang="en-GB" sz="3200" dirty="0" smtClean="0"/>
              <a:t>New </a:t>
            </a:r>
            <a:r>
              <a:rPr lang="en-GB" sz="3200" dirty="0"/>
              <a:t>Services and Markets </a:t>
            </a: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>Technology </a:t>
            </a:r>
            <a:r>
              <a:rPr lang="en-GB" sz="3200" dirty="0"/>
              <a:t>Enablers– Phase </a:t>
            </a:r>
            <a:r>
              <a:rPr lang="en-GB" sz="3200" dirty="0" smtClean="0"/>
              <a:t>2</a:t>
            </a:r>
            <a:endParaRPr lang="en-US" sz="32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Alice Li</a:t>
            </a:r>
          </a:p>
          <a:p>
            <a:r>
              <a:rPr lang="en-US" dirty="0" smtClean="0"/>
              <a:t>Vodafone</a:t>
            </a:r>
          </a:p>
          <a:p>
            <a:r>
              <a:rPr lang="en-US" dirty="0" smtClean="0"/>
              <a:t>SMARTER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S1-180579</a:t>
            </a:r>
            <a:endParaRPr lang="en-GB" b="1" dirty="0" smtClean="0"/>
          </a:p>
          <a:p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S1-18xxxx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165304"/>
            <a:ext cx="282449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#81</a:t>
            </a:r>
            <a:endParaRPr lang="en-GB" sz="1200" b="1" dirty="0" smtClean="0"/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fi-FI" sz="1200" b="1" dirty="0"/>
              <a:t>Fukuoka, Japan, 5 - 9 February 2018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SMARTER_Ph2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y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WI has been approved at </a:t>
            </a:r>
            <a:r>
              <a:rPr lang="en-GB" dirty="0" smtClean="0"/>
              <a:t>SA#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SMARTER_Ph2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67544" y="1267991"/>
            <a:ext cx="8353425" cy="5473377"/>
          </a:xfrm>
        </p:spPr>
        <p:txBody>
          <a:bodyPr/>
          <a:lstStyle/>
          <a:p>
            <a:pPr>
              <a:defRPr/>
            </a:pPr>
            <a:r>
              <a:rPr lang="en-GB" sz="1600" dirty="0" smtClean="0"/>
              <a:t>New WID is approved.</a:t>
            </a:r>
            <a:endParaRPr lang="en-GB" sz="1600" dirty="0" smtClean="0"/>
          </a:p>
          <a:p>
            <a:pPr>
              <a:spcBef>
                <a:spcPts val="1200"/>
              </a:spcBef>
              <a:defRPr/>
            </a:pPr>
            <a:r>
              <a:rPr lang="en-GB" sz="1600" dirty="0" smtClean="0"/>
              <a:t>Work/Study Item Completion: </a:t>
            </a:r>
            <a:r>
              <a:rPr lang="en-GB" sz="1600" dirty="0" smtClean="0"/>
              <a:t>0</a:t>
            </a:r>
            <a:r>
              <a:rPr lang="en-GB" sz="1600" dirty="0" smtClean="0"/>
              <a:t>%</a:t>
            </a:r>
          </a:p>
          <a:p>
            <a:pPr>
              <a:spcBef>
                <a:spcPts val="1200"/>
              </a:spcBef>
              <a:defRPr/>
            </a:pPr>
            <a:r>
              <a:rPr lang="en-GB" sz="1600" dirty="0" smtClean="0"/>
              <a:t>Controversial </a:t>
            </a:r>
            <a:r>
              <a:rPr lang="en-GB" sz="1600" dirty="0"/>
              <a:t>issues</a:t>
            </a:r>
          </a:p>
          <a:p>
            <a:pPr lvl="1">
              <a:defRPr/>
            </a:pPr>
            <a:r>
              <a:rPr lang="en-GB" sz="1600" dirty="0"/>
              <a:t>None.</a:t>
            </a:r>
          </a:p>
          <a:p>
            <a:pPr lvl="1">
              <a:defRPr/>
            </a:pPr>
            <a:endParaRPr lang="en-GB" sz="18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SMARTER_Ph2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</a:t>
            </a:r>
            <a:r>
              <a:rPr lang="en-GB" sz="2000" dirty="0" smtClean="0"/>
              <a:t>0</a:t>
            </a:r>
            <a:endParaRPr lang="en-GB" sz="2000" dirty="0" smtClean="0">
              <a:solidFill>
                <a:srgbClr val="FF0000"/>
              </a:solidFill>
            </a:endParaRPr>
          </a:p>
          <a:p>
            <a:pPr>
              <a:spcBef>
                <a:spcPts val="1800"/>
              </a:spcBef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6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12</a:t>
            </a:r>
            <a:r>
              <a:rPr lang="en-GB" sz="2400" dirty="0" smtClean="0"/>
              <a:t>/2018 SA#82 </a:t>
            </a:r>
            <a:endParaRPr lang="en-GB" sz="2400" dirty="0" smtClean="0"/>
          </a:p>
          <a:p>
            <a:pPr>
              <a:spcBef>
                <a:spcPts val="1800"/>
              </a:spcBef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/>
              <a:t>Will target completion date be met? y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/>
              <a:t>Expected date to send TS 22.261 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information</a:t>
            </a:r>
            <a:r>
              <a:rPr lang="en-GB" sz="2200" dirty="0" smtClean="0"/>
              <a:t>: N/A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     </a:t>
            </a:r>
            <a:r>
              <a:rPr lang="en-GB" sz="2200" dirty="0" smtClean="0"/>
              <a:t>SA#82 (</a:t>
            </a:r>
            <a:r>
              <a:rPr lang="en-GB" sz="2200" dirty="0" smtClean="0"/>
              <a:t>12</a:t>
            </a:r>
            <a:r>
              <a:rPr lang="en-GB" sz="2200" dirty="0" smtClean="0"/>
              <a:t>/2018)</a:t>
            </a:r>
            <a:endParaRPr lang="en-GB" sz="2200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845945" cy="782637"/>
          </a:xfrm>
        </p:spPr>
        <p:txBody>
          <a:bodyPr/>
          <a:lstStyle/>
          <a:p>
            <a:r>
              <a:rPr lang="en-GB" sz="3200" dirty="0" smtClean="0"/>
              <a:t>SMARTER_Ph2 </a:t>
            </a:r>
            <a:r>
              <a:rPr lang="en-GB" sz="3200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497192" cy="5113337"/>
          </a:xfrm>
        </p:spPr>
        <p:txBody>
          <a:bodyPr/>
          <a:lstStyle/>
          <a:p>
            <a:pPr marL="457200" lvl="1" indent="0">
              <a:buNone/>
              <a:defRPr/>
            </a:pPr>
            <a:endParaRPr lang="en-GB" sz="1600" dirty="0" smtClean="0"/>
          </a:p>
          <a:p>
            <a:pPr>
              <a:defRPr/>
            </a:pPr>
            <a:r>
              <a:rPr lang="en-GB" dirty="0"/>
              <a:t>Topics to focus on at next SA1 </a:t>
            </a:r>
            <a:r>
              <a:rPr lang="en-GB" dirty="0" smtClean="0"/>
              <a:t>meeting:</a:t>
            </a:r>
          </a:p>
          <a:p>
            <a:pPr lvl="1">
              <a:defRPr/>
            </a:pPr>
            <a:r>
              <a:rPr lang="en-GB" dirty="0" smtClean="0"/>
              <a:t>Clarification and alignment </a:t>
            </a:r>
            <a:r>
              <a:rPr lang="en-GB" dirty="0" smtClean="0"/>
              <a:t>with other WGs </a:t>
            </a:r>
          </a:p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SA1#83 </a:t>
            </a:r>
            <a:r>
              <a:rPr lang="en-GB" dirty="0" smtClean="0"/>
              <a:t>(August </a:t>
            </a:r>
            <a:r>
              <a:rPr lang="en-GB" dirty="0" smtClean="0"/>
              <a:t>2018)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Alignment CRs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9598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dirty="0" smtClean="0"/>
              <a:t>Focus on the items in the previous slide</a:t>
            </a: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SMARTER_Ph2 </a:t>
            </a:r>
            <a:r>
              <a:rPr lang="en-GB" sz="3200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/>
              <a:t>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0%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60 </a:t>
            </a:r>
            <a:r>
              <a:rPr lang="en-GB" dirty="0" smtClean="0"/>
              <a:t>%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SMARTER_Ph2 </a:t>
            </a:r>
            <a:r>
              <a:rPr lang="en-GB" sz="3200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 smtClean="0"/>
              <a:t>List of agreed documents at this meeting</a:t>
            </a:r>
            <a:r>
              <a:rPr lang="en-GB" sz="2000" dirty="0" smtClean="0"/>
              <a:t>:</a:t>
            </a:r>
          </a:p>
          <a:p>
            <a:pPr marL="0" indent="0">
              <a:buNone/>
              <a:defRPr/>
            </a:pPr>
            <a:r>
              <a:rPr lang="en-GB" sz="2000" dirty="0" smtClean="0"/>
              <a:t>     N/A</a:t>
            </a:r>
            <a:endParaRPr lang="en-GB" sz="2000" dirty="0" smtClean="0"/>
          </a:p>
          <a:p>
            <a:pPr>
              <a:defRPr/>
            </a:pPr>
            <a:endParaRPr lang="en-GB" sz="2000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0159600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245</Words>
  <Application>Microsoft Office PowerPoint</Application>
  <PresentationFormat>On-screen Show (4:3)</PresentationFormat>
  <Paragraphs>65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MS Mincho</vt:lpstr>
      <vt:lpstr>Arial</vt:lpstr>
      <vt:lpstr>Bookman Old Style</vt:lpstr>
      <vt:lpstr>Times New Roman</vt:lpstr>
      <vt:lpstr>Blank Presentation</vt:lpstr>
      <vt:lpstr>SMARTER_Ph2 Status Report New Services and Markets  Technology Enablers– Phase 2</vt:lpstr>
      <vt:lpstr>SMARTER_Ph2 Status</vt:lpstr>
      <vt:lpstr>SMARTER_Ph2 Progress</vt:lpstr>
      <vt:lpstr>SMARTER_Ph2 Meeting Time</vt:lpstr>
      <vt:lpstr>SMARTER Completion Date</vt:lpstr>
      <vt:lpstr>SMARTER_Ph2 Planning/Progress</vt:lpstr>
      <vt:lpstr>Work plan between meetings</vt:lpstr>
      <vt:lpstr>SMARTER_Ph2 Progress Estimate</vt:lpstr>
      <vt:lpstr>SMARTER_Ph2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SMARTER Status Update New Services and Markets Technology Enablers</dc:title>
  <dc:creator>Vodafone</dc:creator>
  <cp:keywords>3GPP</cp:keywords>
  <cp:lastModifiedBy>Li, Alice, Vodafone Group</cp:lastModifiedBy>
  <cp:revision>448</cp:revision>
  <cp:lastPrinted>2000-01-14T10:02:55Z</cp:lastPrinted>
  <dcterms:created xsi:type="dcterms:W3CDTF">1999-11-22T09:19:47Z</dcterms:created>
  <dcterms:modified xsi:type="dcterms:W3CDTF">2018-02-08T23:28:46Z</dcterms:modified>
  <cp:category>Presentation</cp:category>
</cp:coreProperties>
</file>