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77" d="100"/>
          <a:sy n="77" d="100"/>
        </p:scale>
        <p:origin x="1212" y="90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1520" y="2130425"/>
            <a:ext cx="8352928" cy="1470025"/>
          </a:xfrm>
        </p:spPr>
        <p:txBody>
          <a:bodyPr/>
          <a:lstStyle/>
          <a:p>
            <a:r>
              <a:rPr lang="en-US" dirty="0" smtClean="0"/>
              <a:t>FS_MPS2 Status Update</a:t>
            </a:r>
            <a:br>
              <a:rPr lang="en-US" dirty="0" smtClean="0"/>
            </a:br>
            <a:r>
              <a:rPr lang="en-US" dirty="0" smtClean="0">
                <a:solidFill>
                  <a:srgbClr val="FF0000"/>
                </a:solidFill>
              </a:rPr>
              <a:t>Feasibility Study of MPS Phase 2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Ray P. Singh</a:t>
            </a:r>
          </a:p>
          <a:p>
            <a:r>
              <a:rPr lang="en-US" dirty="0" err="1" smtClean="0"/>
              <a:t>Vencore</a:t>
            </a:r>
            <a:r>
              <a:rPr lang="en-US" dirty="0" smtClean="0"/>
              <a:t> Labs</a:t>
            </a:r>
          </a:p>
          <a:p>
            <a:r>
              <a:rPr lang="en-US" dirty="0" smtClean="0"/>
              <a:t>FS_MPS2 </a:t>
            </a:r>
            <a:r>
              <a:rPr lang="en-US" dirty="0" err="1" smtClean="0"/>
              <a:t>Rapporteur</a:t>
            </a:r>
            <a:endParaRPr lang="en-US" dirty="0" smtClean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S1-180269</a:t>
            </a:r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S1-17xxxx)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824492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#81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fi-FI" sz="1200" b="1" dirty="0"/>
              <a:t>Fukuoka, Japan, 5 - 9 February 2018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FS_MPS2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no</a:t>
            </a:r>
          </a:p>
          <a:p>
            <a:endParaRPr lang="en-GB" dirty="0" smtClean="0"/>
          </a:p>
          <a:p>
            <a:r>
              <a:rPr lang="en-GB" dirty="0" smtClean="0"/>
              <a:t>This </a:t>
            </a:r>
            <a:r>
              <a:rPr lang="en-GB" dirty="0"/>
              <a:t>WI has been approved at </a:t>
            </a:r>
            <a:r>
              <a:rPr lang="en-GB" dirty="0" smtClean="0"/>
              <a:t>SP#78</a:t>
            </a:r>
            <a:endParaRPr lang="en-GB" dirty="0"/>
          </a:p>
          <a:p>
            <a:pPr marL="457200" lvl="1" indent="0"/>
            <a:r>
              <a:rPr lang="en-GB" dirty="0"/>
              <a:t>Approved WID is in </a:t>
            </a:r>
            <a:r>
              <a:rPr lang="en-GB" dirty="0" err="1" smtClean="0"/>
              <a:t>tdoc</a:t>
            </a:r>
            <a:r>
              <a:rPr lang="en-GB" dirty="0"/>
              <a:t> SP-170996 </a:t>
            </a:r>
          </a:p>
          <a:p>
            <a:pPr marL="457200" lvl="1" indent="0"/>
            <a:endParaRPr lang="en-GB" dirty="0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FS_MPS2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Introduction Agreed</a:t>
            </a:r>
          </a:p>
          <a:p>
            <a:pPr lvl="1">
              <a:defRPr/>
            </a:pPr>
            <a:r>
              <a:rPr lang="en-GB" dirty="0" smtClean="0"/>
              <a:t>Scope Agreed</a:t>
            </a:r>
          </a:p>
          <a:p>
            <a:pPr lvl="1">
              <a:defRPr/>
            </a:pPr>
            <a:r>
              <a:rPr lang="en-GB" dirty="0" smtClean="0"/>
              <a:t>Overview Agreed</a:t>
            </a:r>
          </a:p>
          <a:p>
            <a:pPr>
              <a:defRPr/>
            </a:pPr>
            <a:r>
              <a:rPr lang="en-GB" dirty="0" smtClean="0"/>
              <a:t>Work/Study Item Completion: 10%</a:t>
            </a:r>
          </a:p>
          <a:p>
            <a:pPr>
              <a:defRPr/>
            </a:pPr>
            <a:r>
              <a:rPr lang="en-GB" dirty="0" smtClean="0"/>
              <a:t>Draft TR 22.854 Completion: 10%</a:t>
            </a: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FS_MPS2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1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1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 smtClean="0"/>
              <a:t>FS_MPS2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Current expected dates </a:t>
            </a:r>
            <a:r>
              <a:rPr lang="en-GB" sz="2400" dirty="0"/>
              <a:t>to send </a:t>
            </a:r>
            <a:r>
              <a:rPr lang="en-GB" sz="2400" dirty="0" smtClean="0"/>
              <a:t>TR to </a:t>
            </a:r>
            <a:r>
              <a:rPr lang="en-GB" sz="2400" dirty="0"/>
              <a:t>SA plenary: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smtClean="0"/>
              <a:t>SA#82 (12/2018)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smtClean="0"/>
              <a:t>SA#83 (03/2019)</a:t>
            </a:r>
          </a:p>
          <a:p>
            <a:pPr>
              <a:defRPr/>
            </a:pPr>
            <a:r>
              <a:rPr lang="en-GB" sz="2400" dirty="0" smtClean="0"/>
              <a:t>Have these dates been changed at this meeting? No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FS_MPS2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next SA1 meeting: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MPS Data Transport, Video and Text Messaging Use Cases</a:t>
            </a:r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lvl="1">
              <a:defRPr/>
            </a:pPr>
            <a:r>
              <a:rPr lang="en-GB" dirty="0"/>
              <a:t>SA1#83 (20-24 August 2018)</a:t>
            </a:r>
          </a:p>
          <a:p>
            <a:pPr lvl="2">
              <a:defRPr/>
            </a:pPr>
            <a:r>
              <a:rPr lang="en-US" dirty="0" smtClean="0"/>
              <a:t>MPS Data Transport, Video and Text Messaging Use Cases</a:t>
            </a:r>
          </a:p>
          <a:p>
            <a:pPr lvl="1">
              <a:defRPr/>
            </a:pPr>
            <a:r>
              <a:rPr lang="en-GB" dirty="0"/>
              <a:t>SA1#84 (12-16 Nov 2018)</a:t>
            </a:r>
          </a:p>
          <a:p>
            <a:pPr lvl="2">
              <a:defRPr/>
            </a:pPr>
            <a:r>
              <a:rPr lang="en-GB" dirty="0" smtClean="0"/>
              <a:t>5G evolution considerations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dirty="0" smtClean="0"/>
              <a:t>Focus items in previous slide</a:t>
            </a:r>
          </a:p>
          <a:p>
            <a:pPr lvl="1">
              <a:defRPr/>
            </a:pPr>
            <a:r>
              <a:rPr lang="en-GB" dirty="0" smtClean="0"/>
              <a:t>Tentative start date: 01/12/2017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FS_MPS2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now: 10%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Next meeting: 40%</a:t>
            </a:r>
          </a:p>
          <a:p>
            <a:pPr lvl="1">
              <a:defRPr/>
            </a:pPr>
            <a:r>
              <a:rPr lang="en-GB" dirty="0" smtClean="0"/>
              <a:t>In two meetings: 75%</a:t>
            </a:r>
          </a:p>
          <a:p>
            <a:pPr lvl="1">
              <a:defRPr/>
            </a:pPr>
            <a:r>
              <a:rPr lang="en-GB" dirty="0" smtClean="0"/>
              <a:t>In three meetings: 100%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FS_MPS2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3037522"/>
              </p:ext>
            </p:extLst>
          </p:nvPr>
        </p:nvGraphicFramePr>
        <p:xfrm>
          <a:off x="684213" y="2924175"/>
          <a:ext cx="7772400" cy="1962912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63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737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S1-180326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Vencore</a:t>
                      </a:r>
                      <a:r>
                        <a:rPr lang="fr-FR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fr-FR" sz="140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Labs</a:t>
                      </a:r>
                      <a:r>
                        <a:rPr lang="fr-FR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, OEC, AT&amp;T, </a:t>
                      </a:r>
                      <a:r>
                        <a:rPr lang="fr-FR" sz="140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Verizon</a:t>
                      </a:r>
                      <a:r>
                        <a:rPr lang="fr-FR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, Sprint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FS_MPS2: TR 22.854 Introduction and Scope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30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S1-180327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Vencore</a:t>
                      </a:r>
                      <a:r>
                        <a:rPr lang="fr-FR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fr-FR" sz="140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Labs</a:t>
                      </a:r>
                      <a:r>
                        <a:rPr lang="fr-FR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, OEC, AT&amp;T, </a:t>
                      </a:r>
                      <a:r>
                        <a:rPr lang="fr-FR" sz="140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Verizon</a:t>
                      </a:r>
                      <a:r>
                        <a:rPr lang="fr-FR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, Sprint</a:t>
                      </a: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FS_MPS2: TR 22.854 Clause 4.2.1 (MPS for Data Transport Service)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kern="120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S1-180328</a:t>
                      </a:r>
                      <a:endParaRPr lang="en-GB" sz="1400" u="sng" kern="120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Vencore</a:t>
                      </a:r>
                      <a:r>
                        <a:rPr lang="fr-FR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fr-FR" sz="140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Labs</a:t>
                      </a:r>
                      <a:r>
                        <a:rPr lang="fr-FR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, OEC, AT&amp;T, Sprint</a:t>
                      </a: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FS_MPS2: TR 22.854 Clause 4.2.3 (MPS for Messaging)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6937514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kern="120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S1-180329</a:t>
                      </a:r>
                      <a:endParaRPr lang="en-GB" sz="1400" u="sng" kern="120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Vencore</a:t>
                      </a:r>
                      <a:r>
                        <a:rPr lang="fr-FR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fr-FR" sz="140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Labs</a:t>
                      </a:r>
                      <a:r>
                        <a:rPr lang="fr-FR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, OEC, AT&amp;T, </a:t>
                      </a:r>
                      <a:r>
                        <a:rPr lang="fr-FR" sz="140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Verizon</a:t>
                      </a:r>
                      <a:r>
                        <a:rPr lang="fr-FR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, Sprint</a:t>
                      </a: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FS_MPS2: TR 22.854 Clause 4.2.2 (MPS for Video)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9448449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233</TotalTime>
  <Words>370</Words>
  <Application>Microsoft Office PowerPoint</Application>
  <PresentationFormat>On-screen Show (4:3)</PresentationFormat>
  <Paragraphs>83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Bookman Old Style</vt:lpstr>
      <vt:lpstr>Calibri</vt:lpstr>
      <vt:lpstr>MS Mincho</vt:lpstr>
      <vt:lpstr>Times New Roman</vt:lpstr>
      <vt:lpstr>Blank Presentation</vt:lpstr>
      <vt:lpstr>FS_MPS2 Status Update Feasibility Study of MPS Phase 2</vt:lpstr>
      <vt:lpstr>FS_MPS2 Status</vt:lpstr>
      <vt:lpstr>FS_MPS2 Progress</vt:lpstr>
      <vt:lpstr>FS_MPS2 Meeting Time</vt:lpstr>
      <vt:lpstr>FS_MPS2 Completion Date</vt:lpstr>
      <vt:lpstr>FS_MPS2 Planning/Progress</vt:lpstr>
      <vt:lpstr>Work plan between meetings</vt:lpstr>
      <vt:lpstr>FS_MPS2 Progress Estimate</vt:lpstr>
      <vt:lpstr>FS_MPS2 Agreed documents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Singh, Ray P</cp:lastModifiedBy>
  <cp:revision>318</cp:revision>
  <cp:lastPrinted>2000-01-14T10:02:55Z</cp:lastPrinted>
  <dcterms:created xsi:type="dcterms:W3CDTF">1999-11-22T09:19:47Z</dcterms:created>
  <dcterms:modified xsi:type="dcterms:W3CDTF">2018-02-09T05:50:17Z</dcterms:modified>
  <cp:category>Presentation</cp:category>
</cp:coreProperties>
</file>