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257" r:id="rId2"/>
    <p:sldId id="264" r:id="rId3"/>
    <p:sldId id="256" r:id="rId4"/>
    <p:sldId id="262" r:id="rId5"/>
    <p:sldId id="261" r:id="rId6"/>
    <p:sldId id="260" r:id="rId7"/>
    <p:sldId id="265" r:id="rId8"/>
    <p:sldId id="266" r:id="rId9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503" autoAdjust="0"/>
    <p:restoredTop sz="86401" autoAdjust="0"/>
  </p:normalViewPr>
  <p:slideViewPr>
    <p:cSldViewPr>
      <p:cViewPr varScale="1">
        <p:scale>
          <a:sx n="72" d="100"/>
          <a:sy n="72" d="100"/>
        </p:scale>
        <p:origin x="1206" y="72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261607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37126420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535230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‹Nr.›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95536" y="2130425"/>
            <a:ext cx="8352928" cy="1470025"/>
          </a:xfrm>
        </p:spPr>
        <p:txBody>
          <a:bodyPr/>
          <a:lstStyle/>
          <a:p>
            <a:r>
              <a:rPr lang="en-US" dirty="0"/>
              <a:t>FS_LUCIA Status Update</a:t>
            </a:r>
            <a:br>
              <a:rPr lang="en-US" dirty="0"/>
            </a:br>
            <a:r>
              <a:rPr lang="en-US" dirty="0">
                <a:solidFill>
                  <a:srgbClr val="FF0000"/>
                </a:solidFill>
              </a:rPr>
              <a:t>Study on a Layer for User Centric Identifiers and Authentication</a:t>
            </a:r>
            <a:endParaRPr lang="en-US" dirty="0" smtClean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Kurt Bischinger</a:t>
            </a:r>
          </a:p>
          <a:p>
            <a:r>
              <a:rPr lang="en-US" dirty="0"/>
              <a:t>Deutsche Telekom</a:t>
            </a:r>
          </a:p>
          <a:p>
            <a:r>
              <a:rPr lang="en-US" dirty="0"/>
              <a:t>FS_LUCIA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S1-180268</a:t>
            </a:r>
            <a:endParaRPr lang="en-GB" b="1" dirty="0" smtClean="0"/>
          </a:p>
          <a:p>
            <a:pPr eaLnBrk="0" hangingPunct="0"/>
            <a:r>
              <a:rPr lang="en-GB" sz="1800" b="1" i="1" dirty="0" smtClean="0">
                <a:solidFill>
                  <a:srgbClr val="0070C0"/>
                </a:solidFill>
                <a:ea typeface="MS Mincho" pitchFamily="49" charset="-128"/>
              </a:rPr>
              <a:t>(revision of S1-18xxxx)</a:t>
            </a:r>
            <a:endParaRPr lang="en-GB" b="1" dirty="0" smtClean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2755564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</a:t>
            </a:r>
            <a:r>
              <a:rPr lang="en-GB" sz="1200" b="1" dirty="0" smtClean="0"/>
              <a:t>#81</a:t>
            </a:r>
            <a:endParaRPr lang="en-GB" sz="1200" b="1" dirty="0"/>
          </a:p>
          <a:p>
            <a:r>
              <a:rPr lang="en-GB" sz="1200" b="1" dirty="0" smtClean="0"/>
              <a:t>Fukuoka, Japan, 5 - 9 January 2018</a:t>
            </a:r>
            <a:endParaRPr lang="en-GB" sz="1200" dirty="0"/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/>
              <a:t>Remember: present only slides 3, 6, 7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FS_LUCIA 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 smtClean="0"/>
              <a:t>Is this a new WI? n</a:t>
            </a:r>
          </a:p>
          <a:p>
            <a:endParaRPr lang="en-GB" dirty="0" smtClean="0"/>
          </a:p>
          <a:p>
            <a:r>
              <a:rPr lang="en-GB" dirty="0" smtClean="0"/>
              <a:t>This WI has been approved at SP#78</a:t>
            </a:r>
          </a:p>
          <a:p>
            <a:pPr marL="457200" lvl="1" indent="0"/>
            <a:r>
              <a:rPr lang="en-GB" dirty="0" smtClean="0"/>
              <a:t>Approved WID is in </a:t>
            </a:r>
            <a:r>
              <a:rPr lang="en-GB" dirty="0" err="1" smtClean="0"/>
              <a:t>tdoc</a:t>
            </a:r>
            <a:r>
              <a:rPr lang="en-GB" dirty="0" smtClean="0"/>
              <a:t> </a:t>
            </a:r>
            <a:r>
              <a:rPr lang="en-GB" smtClean="0"/>
              <a:t>SP-170995 </a:t>
            </a:r>
            <a:endParaRPr lang="en-GB" dirty="0" smtClean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FS_LUCIA Progress</a:t>
            </a:r>
            <a:endParaRPr lang="en-GB" dirty="0" smtClean="0"/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Progress made at this meeting</a:t>
            </a:r>
          </a:p>
          <a:p>
            <a:pPr lvl="1">
              <a:defRPr/>
            </a:pPr>
            <a:r>
              <a:rPr lang="en-GB" dirty="0" smtClean="0"/>
              <a:t>Agreed skeleton, scope, use cases including potential requirements on</a:t>
            </a:r>
          </a:p>
          <a:p>
            <a:pPr lvl="2">
              <a:defRPr/>
            </a:pPr>
            <a:r>
              <a:rPr lang="en-GB" dirty="0" smtClean="0"/>
              <a:t>Several users sharing one UE</a:t>
            </a:r>
          </a:p>
          <a:p>
            <a:pPr lvl="2">
              <a:defRPr/>
            </a:pPr>
            <a:r>
              <a:rPr lang="en-GB" dirty="0" smtClean="0"/>
              <a:t>Identity provisioning to external services</a:t>
            </a:r>
          </a:p>
          <a:p>
            <a:pPr lvl="2">
              <a:defRPr/>
            </a:pPr>
            <a:r>
              <a:rPr lang="en-GB" dirty="0" smtClean="0"/>
              <a:t>Several users or devices behind a gateway UE</a:t>
            </a:r>
          </a:p>
          <a:p>
            <a:pPr lvl="2">
              <a:defRPr/>
            </a:pPr>
            <a:r>
              <a:rPr lang="en-GB" dirty="0" smtClean="0"/>
              <a:t>3</a:t>
            </a:r>
            <a:r>
              <a:rPr lang="en-GB" baseline="30000" dirty="0" smtClean="0"/>
              <a:t>rd</a:t>
            </a:r>
            <a:r>
              <a:rPr lang="en-GB" dirty="0" smtClean="0"/>
              <a:t> party slice authentication</a:t>
            </a:r>
          </a:p>
          <a:p>
            <a:pPr lvl="2">
              <a:defRPr/>
            </a:pPr>
            <a:r>
              <a:rPr lang="en-GB" dirty="0" smtClean="0"/>
              <a:t>Authorizing others to access one’s resources</a:t>
            </a:r>
            <a:endParaRPr lang="en-GB" dirty="0" smtClean="0"/>
          </a:p>
          <a:p>
            <a:pPr>
              <a:defRPr/>
            </a:pPr>
            <a:r>
              <a:rPr lang="en-GB" dirty="0" smtClean="0"/>
              <a:t>Work/Study </a:t>
            </a:r>
            <a:r>
              <a:rPr lang="en-GB" dirty="0" smtClean="0"/>
              <a:t>Item Completion: </a:t>
            </a:r>
            <a:r>
              <a:rPr lang="en-GB" dirty="0" smtClean="0"/>
              <a:t>60%</a:t>
            </a:r>
            <a:endParaRPr lang="en-GB" dirty="0" smtClean="0"/>
          </a:p>
          <a:p>
            <a:pPr>
              <a:defRPr/>
            </a:pPr>
            <a:r>
              <a:rPr lang="en-GB" dirty="0" smtClean="0"/>
              <a:t>Draft </a:t>
            </a:r>
            <a:r>
              <a:rPr lang="en-GB" dirty="0" smtClean="0"/>
              <a:t>TR 22.904 </a:t>
            </a:r>
            <a:r>
              <a:rPr lang="en-GB" dirty="0" smtClean="0"/>
              <a:t>Completion: </a:t>
            </a:r>
            <a:r>
              <a:rPr lang="en-GB" dirty="0" smtClean="0"/>
              <a:t>60%</a:t>
            </a:r>
            <a:endParaRPr lang="en-GB" dirty="0" smtClean="0"/>
          </a:p>
          <a:p>
            <a:pPr>
              <a:defRPr/>
            </a:pPr>
            <a:r>
              <a:rPr lang="en-GB" dirty="0" smtClean="0"/>
              <a:t>Controversial </a:t>
            </a:r>
            <a:r>
              <a:rPr lang="en-GB" dirty="0" smtClean="0"/>
              <a:t>issues</a:t>
            </a:r>
          </a:p>
          <a:p>
            <a:pPr lvl="1">
              <a:defRPr/>
            </a:pPr>
            <a:r>
              <a:rPr lang="en-GB" dirty="0" smtClean="0"/>
              <a:t>none</a:t>
            </a:r>
            <a:endParaRPr lang="en-GB" dirty="0" smtClean="0"/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FS_LUCIA Meeting </a:t>
            </a:r>
            <a:r>
              <a:rPr lang="en-GB" dirty="0" smtClean="0"/>
              <a:t>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Number of slots assigned at this meeting</a:t>
            </a:r>
          </a:p>
          <a:p>
            <a:pPr lvl="1">
              <a:defRPr/>
            </a:pPr>
            <a:r>
              <a:rPr lang="en-GB" dirty="0" smtClean="0"/>
              <a:t>sum of plenary and drafting slots: </a:t>
            </a:r>
            <a:r>
              <a:rPr lang="en-GB" dirty="0" smtClean="0"/>
              <a:t>1.5</a:t>
            </a:r>
            <a:endParaRPr lang="en-GB" dirty="0" smtClean="0"/>
          </a:p>
          <a:p>
            <a:pPr>
              <a:defRPr/>
            </a:pPr>
            <a:r>
              <a:rPr lang="en-GB" dirty="0" smtClean="0"/>
              <a:t>Number of slots requested for next meeting</a:t>
            </a:r>
          </a:p>
          <a:p>
            <a:pPr lvl="1">
              <a:defRPr/>
            </a:pPr>
            <a:r>
              <a:rPr lang="en-GB" dirty="0" smtClean="0"/>
              <a:t>sum of plenary and drafting slots: </a:t>
            </a:r>
            <a:r>
              <a:rPr lang="en-GB" dirty="0" smtClean="0"/>
              <a:t>2</a:t>
            </a:r>
            <a:endParaRPr lang="en-GB" dirty="0" smtClean="0"/>
          </a:p>
          <a:p>
            <a:pPr>
              <a:defRPr/>
            </a:pPr>
            <a:r>
              <a:rPr lang="en-GB" dirty="0" smtClean="0"/>
              <a:t>Number </a:t>
            </a:r>
            <a:r>
              <a:rPr lang="en-GB" dirty="0" smtClean="0"/>
              <a:t>of Drafting session participants: </a:t>
            </a:r>
            <a:r>
              <a:rPr lang="en-GB" dirty="0" smtClean="0"/>
              <a:t>&gt;20</a:t>
            </a:r>
            <a:endParaRPr lang="en-GB" dirty="0" smtClean="0"/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GB" dirty="0" smtClean="0"/>
              <a:t>FS_LUCIA Completion </a:t>
            </a:r>
            <a:r>
              <a:rPr lang="en-GB" dirty="0" smtClean="0"/>
              <a:t>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dates to send TR to SA plenary:</a:t>
            </a:r>
          </a:p>
          <a:p>
            <a:pPr lvl="1">
              <a:defRPr/>
            </a:pPr>
            <a:r>
              <a:rPr lang="en-GB" sz="2000" dirty="0"/>
              <a:t>For information: SA#79 (03/2018)</a:t>
            </a:r>
          </a:p>
          <a:p>
            <a:pPr lvl="1">
              <a:defRPr/>
            </a:pPr>
            <a:r>
              <a:rPr lang="en-GB" sz="2000" dirty="0"/>
              <a:t>For approval: SA#80 (06/2018)</a:t>
            </a:r>
          </a:p>
          <a:p>
            <a:pPr>
              <a:defRPr/>
            </a:pPr>
            <a:r>
              <a:rPr lang="en-GB" sz="2400" dirty="0"/>
              <a:t>Have these dates been changed at this meeting? n</a:t>
            </a:r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FS_LUCIA Planning/Progress</a:t>
            </a:r>
            <a:endParaRPr lang="en-GB" dirty="0" smtClean="0"/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Topics </a:t>
            </a:r>
            <a:r>
              <a:rPr lang="en-GB" dirty="0"/>
              <a:t>to focus on </a:t>
            </a:r>
            <a:r>
              <a:rPr lang="en-GB" dirty="0" smtClean="0"/>
              <a:t>at next SA1 meeting: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Overview</a:t>
            </a:r>
          </a:p>
          <a:p>
            <a:pPr lvl="1">
              <a:defRPr/>
            </a:pPr>
            <a:r>
              <a:rPr lang="en-GB" dirty="0" smtClean="0"/>
              <a:t>Additional considerations</a:t>
            </a:r>
          </a:p>
          <a:p>
            <a:pPr lvl="1">
              <a:defRPr/>
            </a:pPr>
            <a:r>
              <a:rPr lang="en-GB" dirty="0" smtClean="0"/>
              <a:t>Consolidated potential requirements</a:t>
            </a:r>
            <a:endParaRPr lang="en-GB" dirty="0" smtClean="0"/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6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FS_LUCIA Progress </a:t>
            </a:r>
            <a:r>
              <a:rPr lang="en-GB" dirty="0" smtClean="0"/>
              <a:t>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Estimated </a:t>
            </a:r>
            <a:r>
              <a:rPr lang="en-GB" dirty="0" smtClean="0"/>
              <a:t>percentage completion:</a:t>
            </a:r>
          </a:p>
          <a:p>
            <a:pPr lvl="1">
              <a:defRPr/>
            </a:pPr>
            <a:r>
              <a:rPr lang="en-GB" dirty="0" smtClean="0"/>
              <a:t>now: </a:t>
            </a:r>
            <a:r>
              <a:rPr lang="en-GB" dirty="0" smtClean="0"/>
              <a:t>60%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Next meeting: </a:t>
            </a:r>
            <a:r>
              <a:rPr lang="en-GB" dirty="0" smtClean="0"/>
              <a:t>90%</a:t>
            </a:r>
            <a:endParaRPr lang="en-GB" dirty="0" smtClean="0"/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7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FS_LUCIA Agreed </a:t>
            </a:r>
            <a:r>
              <a:rPr lang="en-GB" dirty="0" smtClean="0"/>
              <a:t>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List </a:t>
            </a:r>
            <a:r>
              <a:rPr lang="en-GB" dirty="0" smtClean="0"/>
              <a:t>of agreed documents at this meeting:</a:t>
            </a:r>
          </a:p>
          <a:p>
            <a:pPr>
              <a:defRPr/>
            </a:pPr>
            <a:endParaRPr lang="en-GB" dirty="0" smtClean="0"/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8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3592426"/>
              </p:ext>
            </p:extLst>
          </p:nvPr>
        </p:nvGraphicFramePr>
        <p:xfrm>
          <a:off x="685800" y="2132856"/>
          <a:ext cx="7772400" cy="319035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182323"/>
                <a:gridCol w="2516302"/>
                <a:gridCol w="4073775"/>
              </a:tblGrid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kern="1200" dirty="0" smtClean="0">
                          <a:solidFill>
                            <a:schemeClr val="accent6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S1-180007</a:t>
                      </a:r>
                      <a:endParaRPr lang="de-AT" sz="1400" u="sng" kern="1200" dirty="0">
                        <a:solidFill>
                          <a:schemeClr val="accent6"/>
                        </a:solidFill>
                        <a:effectLst/>
                        <a:latin typeface="Arial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Deutsche Telekom</a:t>
                      </a:r>
                      <a:endParaRPr lang="de-AT" sz="1400" kern="120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FS_LUCIA Skeleton for TR 22.9de</a:t>
                      </a:r>
                      <a:endParaRPr lang="de-AT" sz="14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kern="1200" dirty="0">
                          <a:solidFill>
                            <a:schemeClr val="accent6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S1-180388</a:t>
                      </a:r>
                      <a:endParaRPr lang="de-AT" sz="1400" u="sng" kern="1200" dirty="0">
                        <a:solidFill>
                          <a:schemeClr val="accent6"/>
                        </a:solidFill>
                        <a:effectLst/>
                        <a:latin typeface="Arial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Deutsche Telekom</a:t>
                      </a:r>
                      <a:endParaRPr lang="de-AT" sz="1400" kern="120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FS_LUCIA: scope of TR 22.904</a:t>
                      </a:r>
                      <a:endParaRPr lang="de-AT" sz="1400" kern="120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kern="1200" dirty="0">
                          <a:solidFill>
                            <a:schemeClr val="accent6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S1-180389</a:t>
                      </a:r>
                      <a:endParaRPr lang="de-AT" sz="1400" u="sng" kern="1200" dirty="0">
                        <a:solidFill>
                          <a:schemeClr val="accent6"/>
                        </a:solidFill>
                        <a:effectLst/>
                        <a:latin typeface="Arial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AT" sz="1400" kern="120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Deutsche Telekom, AT&amp;T, IDEMIA, Telecom Italia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FS_LUCIA: Use case of several users sharing one UE</a:t>
                      </a:r>
                      <a:endParaRPr lang="de-AT" sz="14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kern="1200" dirty="0">
                          <a:solidFill>
                            <a:schemeClr val="accent6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S1-180392</a:t>
                      </a:r>
                      <a:endParaRPr lang="de-AT" sz="1400" u="sng" kern="1200" dirty="0">
                        <a:solidFill>
                          <a:schemeClr val="accent6"/>
                        </a:solidFill>
                        <a:effectLst/>
                        <a:latin typeface="Arial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AT" sz="1400" kern="120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Deutsche Telekom, AT&amp;T, IDEMIA, Telecom Italia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FS_LUCIA: Use case of identity provisioning to external services</a:t>
                      </a:r>
                      <a:endParaRPr lang="de-AT" sz="14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2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kern="1200" dirty="0">
                          <a:solidFill>
                            <a:schemeClr val="accent6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S1-180577</a:t>
                      </a:r>
                      <a:endParaRPr lang="de-AT" sz="1400" u="sng" kern="1200" dirty="0">
                        <a:solidFill>
                          <a:schemeClr val="accent6"/>
                        </a:solidFill>
                        <a:effectLst/>
                        <a:latin typeface="Arial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AT" sz="1400" kern="120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Deutsche Telekom, AT&amp;T, IDEMIA, Telecom Italia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FS_LUCIA: Use case of several users or devices behind one relay UE</a:t>
                      </a:r>
                      <a:endParaRPr lang="de-AT" sz="1400" kern="120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kern="1200" dirty="0">
                          <a:solidFill>
                            <a:schemeClr val="accent6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S1-180011</a:t>
                      </a:r>
                      <a:endParaRPr lang="de-AT" sz="1400" u="sng" kern="1200" dirty="0">
                        <a:solidFill>
                          <a:schemeClr val="accent6"/>
                        </a:solidFill>
                        <a:effectLst/>
                        <a:latin typeface="Arial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AT" sz="14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Deutsche Telekom, AT&amp;T, </a:t>
                      </a:r>
                      <a:r>
                        <a:rPr lang="de-AT" sz="1400" kern="1200" dirty="0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IDEMIA</a:t>
                      </a:r>
                      <a:endParaRPr lang="de-AT" sz="14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FS_LUCIA</a:t>
                      </a: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: Use case of linking a user identity to a subscription for access</a:t>
                      </a:r>
                      <a:endParaRPr lang="de-AT" sz="14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kern="1200" dirty="0">
                          <a:solidFill>
                            <a:schemeClr val="accent6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S1-180390</a:t>
                      </a:r>
                      <a:endParaRPr lang="de-AT" sz="1400" u="sng" kern="1200" dirty="0">
                        <a:solidFill>
                          <a:schemeClr val="accent6"/>
                        </a:solidFill>
                        <a:effectLst/>
                        <a:latin typeface="Arial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Nokia, Nokia Shanghai Bell</a:t>
                      </a:r>
                      <a:endParaRPr lang="de-AT" sz="1400" kern="120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FS_LUCIA 3rd party slice authentication</a:t>
                      </a:r>
                      <a:endParaRPr lang="de-AT" sz="1400" kern="120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kern="1200" dirty="0">
                          <a:solidFill>
                            <a:schemeClr val="accent6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S1-180391</a:t>
                      </a:r>
                      <a:endParaRPr lang="de-AT" sz="1400" u="sng" kern="1200" dirty="0">
                        <a:solidFill>
                          <a:schemeClr val="accent6"/>
                        </a:solidFill>
                        <a:effectLst/>
                        <a:latin typeface="Arial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China </a:t>
                      </a:r>
                      <a:r>
                        <a:rPr lang="en-GB" sz="1400" kern="1200" dirty="0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Telecom, Deutsche Telekom</a:t>
                      </a:r>
                      <a:endParaRPr lang="de-AT" sz="14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FS_LUCIA</a:t>
                      </a: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：</a:t>
                      </a: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Use Case of Authorizing Others to Access One’s Resources</a:t>
                      </a:r>
                      <a:endParaRPr lang="de-AT" sz="14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0</TotalTime>
  <Words>391</Words>
  <Application>Microsoft Office PowerPoint</Application>
  <PresentationFormat>Bildschirmpräsentation (4:3)</PresentationFormat>
  <Paragraphs>88</Paragraphs>
  <Slides>8</Slides>
  <Notes>8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8</vt:i4>
      </vt:variant>
    </vt:vector>
  </HeadingPairs>
  <TitlesOfParts>
    <vt:vector size="14" baseType="lpstr">
      <vt:lpstr>MS Mincho</vt:lpstr>
      <vt:lpstr>Arial</vt:lpstr>
      <vt:lpstr>Bookman Old Style</vt:lpstr>
      <vt:lpstr>Calibri</vt:lpstr>
      <vt:lpstr>Times New Roman</vt:lpstr>
      <vt:lpstr>Blank Presentation</vt:lpstr>
      <vt:lpstr>FS_LUCIA Status Update Study on a Layer for User Centric Identifiers and Authentication</vt:lpstr>
      <vt:lpstr>FS_LUCIA Status</vt:lpstr>
      <vt:lpstr>FS_LUCIA Progress</vt:lpstr>
      <vt:lpstr>FS_LUCIA Meeting Time</vt:lpstr>
      <vt:lpstr>FS_LUCIA Completion Date</vt:lpstr>
      <vt:lpstr>FS_LUCIA Planning/Progress</vt:lpstr>
      <vt:lpstr>FS_LUCIA Progress Estimate</vt:lpstr>
      <vt:lpstr>FS_LUCIA Agreed documents</vt:lpstr>
    </vt:vector>
  </TitlesOfParts>
  <Company>MCC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Kurt Bischinger</cp:lastModifiedBy>
  <cp:revision>316</cp:revision>
  <cp:lastPrinted>2000-01-14T10:02:55Z</cp:lastPrinted>
  <dcterms:created xsi:type="dcterms:W3CDTF">1999-11-22T09:19:47Z</dcterms:created>
  <dcterms:modified xsi:type="dcterms:W3CDTF">2018-02-08T23:38:40Z</dcterms:modified>
  <cp:category>Presentation</cp:category>
</cp:coreProperties>
</file>