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61" autoAdjust="0"/>
    <p:restoredTop sz="86401" autoAdjust="0"/>
  </p:normalViewPr>
  <p:slideViewPr>
    <p:cSldViewPr>
      <p:cViewPr varScale="1">
        <p:scale>
          <a:sx n="58" d="100"/>
          <a:sy n="58" d="100"/>
        </p:scale>
        <p:origin x="1210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Business Role Models for Network Slicing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47780"/>
            <a:ext cx="6400800" cy="1752600"/>
          </a:xfrm>
        </p:spPr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S1-180267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r>
              <a:rPr lang="en-GB" sz="1200" b="1" dirty="0"/>
              <a:t>Fukuoka, Japan, 5 - </a:t>
            </a:r>
            <a:r>
              <a:rPr lang="en-GB" sz="1200" b="1"/>
              <a:t>9 February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SP- 170800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1200" dirty="0"/>
              <a:t>Updated WID for slice performance</a:t>
            </a:r>
          </a:p>
          <a:p>
            <a:pPr lvl="1">
              <a:defRPr/>
            </a:pPr>
            <a:r>
              <a:rPr lang="en-GB" sz="1200" dirty="0"/>
              <a:t>Use cases and potential requirements for</a:t>
            </a:r>
          </a:p>
          <a:p>
            <a:pPr lvl="2">
              <a:defRPr/>
            </a:pPr>
            <a:r>
              <a:rPr lang="en-US" sz="1200" dirty="0"/>
              <a:t>fixed &amp; nomadic local A/V production networks relying on public network infrastructure</a:t>
            </a:r>
          </a:p>
          <a:p>
            <a:pPr lvl="2">
              <a:defRPr/>
            </a:pPr>
            <a:r>
              <a:rPr lang="en-US" sz="1200" dirty="0"/>
              <a:t>local A/V production networks with stand-alone local private network operation by a vertical 3rd party</a:t>
            </a:r>
          </a:p>
          <a:p>
            <a:pPr lvl="2">
              <a:defRPr/>
            </a:pPr>
            <a:r>
              <a:rPr lang="en-US" sz="1200" dirty="0"/>
              <a:t>FS_BMNS Industry 4.0</a:t>
            </a:r>
          </a:p>
          <a:p>
            <a:pPr lvl="2">
              <a:defRPr/>
            </a:pPr>
            <a:r>
              <a:rPr lang="en-US" sz="1200" dirty="0"/>
              <a:t>Enhanced network capability exposure for Distribution Network of Smart Grid</a:t>
            </a:r>
          </a:p>
          <a:p>
            <a:pPr lvl="1">
              <a:defRPr/>
            </a:pPr>
            <a:r>
              <a:rPr lang="en-US" sz="1200" dirty="0"/>
              <a:t>Updates to Overview</a:t>
            </a:r>
          </a:p>
          <a:p>
            <a:pPr lvl="1">
              <a:defRPr/>
            </a:pPr>
            <a:r>
              <a:rPr lang="en-US" sz="1200" dirty="0"/>
              <a:t>Considerations on performance</a:t>
            </a:r>
          </a:p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Draft TR 22.830 Completion: 50%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FS_BMNS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SA#80 (06/2018)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2">
              <a:defRPr/>
            </a:pPr>
            <a:r>
              <a:rPr lang="en-GB" dirty="0"/>
              <a:t>Scenarios</a:t>
            </a:r>
          </a:p>
          <a:p>
            <a:pPr lvl="2">
              <a:defRPr/>
            </a:pPr>
            <a:r>
              <a:rPr lang="en-GB" dirty="0"/>
              <a:t>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SA1#81+2 August 2018</a:t>
            </a:r>
          </a:p>
          <a:p>
            <a:pPr lvl="2">
              <a:defRPr/>
            </a:pPr>
            <a:r>
              <a:rPr lang="en-GB" dirty="0"/>
              <a:t>Consolidated potential requirements</a:t>
            </a:r>
          </a:p>
          <a:p>
            <a:pPr lvl="2">
              <a:defRPr/>
            </a:pPr>
            <a:r>
              <a:rPr lang="en-GB" dirty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50%</a:t>
            </a:r>
          </a:p>
          <a:p>
            <a:pPr lvl="1">
              <a:defRPr/>
            </a:pPr>
            <a:r>
              <a:rPr lang="en-GB" dirty="0"/>
              <a:t>Next meeting: 75%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894533"/>
              </p:ext>
            </p:extLst>
          </p:nvPr>
        </p:nvGraphicFramePr>
        <p:xfrm>
          <a:off x="684887" y="3140968"/>
          <a:ext cx="8064501" cy="28803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6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8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8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S1-180575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Overview correction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361378"/>
                  </a:ext>
                </a:extLst>
              </a:tr>
              <a:tr h="262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S1-180575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Cellular Corporation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FS_BMNS: Network Slicing performance considerations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S1-180575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Southern Power Grid, Huawei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Enhanced network capability exposure for Distribution Network of Smart Grid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8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S1-180575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</a:t>
                      </a:r>
                      <a:r>
                        <a:rPr lang="en-GB" sz="12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Telecomunication</a:t>
                      </a: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Corp.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FS_BMNS: Mechanism for Collaboration between MNO and 3rd Party during Slice Communications Isolation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S1-180622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Sennheiser Electronic GmbH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Business relationship models for fixed &amp; nomadic local A/V production networks relying on public network infrastructure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828478"/>
                  </a:ext>
                </a:extLst>
              </a:tr>
              <a:tr h="667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S1-180575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Sennheiser Electronic GmbH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Role model scenario for local A/V production networks with stand-alone local private network operation by a vertical 3rd party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853793"/>
                  </a:ext>
                </a:extLst>
              </a:tr>
              <a:tr h="287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S1-180623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Industry 4.0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57</TotalTime>
  <Words>476</Words>
  <Application>Microsoft Office PowerPoint</Application>
  <PresentationFormat>On-screen Show (4:3)</PresentationFormat>
  <Paragraphs>96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FS_BMNS Status Update Feasibility Study on Business Role Models for Network Slicing</vt:lpstr>
      <vt:lpstr>FS_BMNS Status</vt:lpstr>
      <vt:lpstr>FS_BMNS Progress</vt:lpstr>
      <vt:lpstr>FS_BMNS Meeting Time</vt:lpstr>
      <vt:lpstr>FS_BMNS Completion Date</vt:lpstr>
      <vt:lpstr>FS_BMNS Planning/Progress</vt:lpstr>
      <vt:lpstr>Work plan between meetings</vt:lpstr>
      <vt:lpstr>FS_BMNS Progress Estimate</vt:lpstr>
      <vt:lpstr>FS_BMNS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319</cp:revision>
  <cp:lastPrinted>2000-01-14T10:02:55Z</cp:lastPrinted>
  <dcterms:created xsi:type="dcterms:W3CDTF">1999-11-22T09:19:47Z</dcterms:created>
  <dcterms:modified xsi:type="dcterms:W3CDTF">2018-02-09T06:25:27Z</dcterms:modified>
  <cp:category>Presentation</cp:category>
</cp:coreProperties>
</file>