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7" r:id="rId2"/>
    <p:sldId id="264" r:id="rId3"/>
    <p:sldId id="256" r:id="rId4"/>
    <p:sldId id="262" r:id="rId5"/>
    <p:sldId id="261" r:id="rId6"/>
    <p:sldId id="260" r:id="rId7"/>
    <p:sldId id="265" r:id="rId8"/>
    <p:sldId id="266" r:id="rId9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03" autoAdjust="0"/>
    <p:restoredTop sz="79088" autoAdjust="0"/>
  </p:normalViewPr>
  <p:slideViewPr>
    <p:cSldViewPr>
      <p:cViewPr varScale="1">
        <p:scale>
          <a:sx n="49" d="100"/>
          <a:sy n="49" d="100"/>
        </p:scale>
        <p:origin x="-1334" y="-7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=""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=""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3712642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 smtClean="0"/>
          </a:p>
        </p:txBody>
      </p:sp>
    </p:spTree>
    <p:extLst>
      <p:ext uri="{BB962C8B-B14F-4D97-AF65-F5344CB8AC3E}">
        <p14:creationId xmlns=""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700809"/>
            <a:ext cx="7772400" cy="1899642"/>
          </a:xfrm>
        </p:spPr>
        <p:txBody>
          <a:bodyPr/>
          <a:lstStyle/>
          <a:p>
            <a:r>
              <a:rPr lang="en-GB" altLang="zh-CN" dirty="0" smtClean="0"/>
              <a:t>FS_5GMSG </a:t>
            </a:r>
            <a:r>
              <a:rPr lang="en-US" dirty="0" smtClean="0"/>
              <a:t>Status Update</a:t>
            </a:r>
            <a:br>
              <a:rPr lang="en-US" dirty="0" smtClean="0"/>
            </a:br>
            <a:r>
              <a:rPr lang="en-GB" altLang="zh-CN" dirty="0" smtClean="0"/>
              <a:t>Study on 5G message service for </a:t>
            </a:r>
            <a:r>
              <a:rPr lang="en-GB" altLang="zh-CN" dirty="0" err="1" smtClean="0"/>
              <a:t>MIoT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Jianping</a:t>
            </a:r>
            <a:r>
              <a:rPr lang="en-US" dirty="0" smtClean="0"/>
              <a:t> Zheng</a:t>
            </a:r>
          </a:p>
          <a:p>
            <a:r>
              <a:rPr lang="en-US" dirty="0" smtClean="0"/>
              <a:t>China Mobile</a:t>
            </a:r>
          </a:p>
          <a:p>
            <a:r>
              <a:rPr lang="en-US" dirty="0" smtClean="0"/>
              <a:t>FS_5GMSG </a:t>
            </a:r>
            <a:r>
              <a:rPr lang="en-US" dirty="0" err="1" smtClean="0"/>
              <a:t>Rapporteur</a:t>
            </a:r>
            <a:endParaRPr lang="en-US" dirty="0" smtClean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S1-180266</a:t>
            </a:r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S1-17xxxx)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824492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altLang="zh-CN" sz="1200" b="1" dirty="0" smtClean="0"/>
              <a:t>3GPP TSG-SA WG1 Meeting #81</a:t>
            </a:r>
          </a:p>
          <a:p>
            <a:r>
              <a:rPr lang="en-GB" altLang="zh-CN" sz="1200" b="1" dirty="0" smtClean="0"/>
              <a:t>Fukuoka, Japan, 5 - 9 February 2018</a:t>
            </a:r>
            <a:endParaRPr lang="en-GB" altLang="zh-CN" sz="1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 smtClean="0"/>
              <a:t>FS_5GMSG </a:t>
            </a:r>
            <a:r>
              <a:rPr lang="en-GB" dirty="0" smtClean="0"/>
              <a:t>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n</a:t>
            </a:r>
          </a:p>
          <a:p>
            <a:endParaRPr lang="en-GB" dirty="0" smtClean="0"/>
          </a:p>
          <a:p>
            <a:r>
              <a:rPr lang="en-GB" altLang="zh-CN" dirty="0" smtClean="0"/>
              <a:t>This WI has been approved at SP#77</a:t>
            </a:r>
          </a:p>
          <a:p>
            <a:pPr marL="457200" lvl="1" indent="0"/>
            <a:r>
              <a:rPr lang="en-GB" altLang="zh-CN" dirty="0" smtClean="0"/>
              <a:t>Approved WID is in </a:t>
            </a:r>
            <a:r>
              <a:rPr lang="en-GB" altLang="zh-CN" dirty="0" err="1" smtClean="0"/>
              <a:t>tdoc</a:t>
            </a:r>
            <a:r>
              <a:rPr lang="en-GB" altLang="zh-CN" dirty="0" smtClean="0"/>
              <a:t> SP-170704 </a:t>
            </a:r>
          </a:p>
          <a:p>
            <a:pPr marL="457200" lvl="1" indent="0">
              <a:buFontTx/>
              <a:buNone/>
            </a:pPr>
            <a:endParaRPr lang="en-GB" altLang="zh-CN" dirty="0" smtClean="0"/>
          </a:p>
          <a:p>
            <a:pPr marL="457200" lvl="1" indent="0"/>
            <a:endParaRPr lang="en-GB" dirty="0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 smtClean="0"/>
              <a:t>FS_5GMSG </a:t>
            </a:r>
            <a:r>
              <a:rPr lang="en-GB" dirty="0" smtClean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overview, 3</a:t>
            </a:r>
            <a:r>
              <a:rPr lang="en-GB" dirty="0" smtClean="0">
                <a:solidFill>
                  <a:srgbClr val="FF0000"/>
                </a:solidFill>
              </a:rPr>
              <a:t> </a:t>
            </a:r>
            <a:r>
              <a:rPr lang="en-GB" dirty="0" smtClean="0"/>
              <a:t>use cases, charging, security</a:t>
            </a:r>
          </a:p>
          <a:p>
            <a:pPr lvl="1"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Work/Study Item Completion: 60%</a:t>
            </a:r>
          </a:p>
          <a:p>
            <a:pPr>
              <a:defRPr/>
            </a:pPr>
            <a:r>
              <a:rPr lang="en-GB" dirty="0" smtClean="0"/>
              <a:t>Draft  TR 22.824 Completion: 60%</a:t>
            </a:r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 smtClean="0"/>
              <a:t>FS_5GMSG </a:t>
            </a:r>
            <a:r>
              <a:rPr lang="en-GB" dirty="0" smtClean="0"/>
              <a:t>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3</a:t>
            </a:r>
          </a:p>
          <a:p>
            <a:pPr lvl="1"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3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US" altLang="zh-CN" dirty="0" smtClean="0"/>
              <a:t>FS_5GMSG </a:t>
            </a:r>
            <a:r>
              <a:rPr lang="en-GB" dirty="0" smtClean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Current expected dates </a:t>
            </a:r>
            <a:r>
              <a:rPr lang="en-GB" sz="2400" dirty="0"/>
              <a:t>to send </a:t>
            </a:r>
            <a:r>
              <a:rPr lang="en-GB" sz="2400" dirty="0" smtClean="0"/>
              <a:t>TR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smtClean="0"/>
              <a:t>SA#80 (06/2018)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smtClean="0"/>
              <a:t>SA#81 (09/2018)</a:t>
            </a:r>
          </a:p>
          <a:p>
            <a:pPr lvl="1">
              <a:defRPr/>
            </a:pPr>
            <a:endParaRPr lang="en-GB" sz="2000" dirty="0" smtClean="0"/>
          </a:p>
          <a:p>
            <a:pPr>
              <a:defRPr/>
            </a:pPr>
            <a:r>
              <a:rPr lang="en-GB" sz="2400" dirty="0" smtClean="0"/>
              <a:t>Have these dates been changed at this meeting? n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 smtClean="0"/>
              <a:t>FS_5GMSG </a:t>
            </a:r>
            <a:r>
              <a:rPr lang="en-GB" dirty="0" smtClean="0"/>
              <a:t>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next SA1 meeting: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Consolidated requirements</a:t>
            </a:r>
          </a:p>
          <a:p>
            <a:pPr lvl="1">
              <a:defRPr/>
            </a:pPr>
            <a:r>
              <a:rPr lang="en-GB" dirty="0" smtClean="0"/>
              <a:t>Gap analysis</a:t>
            </a:r>
          </a:p>
          <a:p>
            <a:pPr lvl="1"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lvl="1">
              <a:defRPr/>
            </a:pPr>
            <a:r>
              <a:rPr lang="en-GB" dirty="0" smtClean="0"/>
              <a:t>SA1#82 (05/18)</a:t>
            </a:r>
            <a:endParaRPr lang="en-GB" dirty="0"/>
          </a:p>
          <a:p>
            <a:pPr lvl="2">
              <a:defRPr/>
            </a:pPr>
            <a:r>
              <a:rPr lang="en-GB" altLang="zh-CN" dirty="0" smtClean="0"/>
              <a:t>Consolidated requirements</a:t>
            </a:r>
          </a:p>
          <a:p>
            <a:pPr lvl="2">
              <a:defRPr/>
            </a:pPr>
            <a:r>
              <a:rPr lang="en-GB" dirty="0" smtClean="0"/>
              <a:t>Gap analysis</a:t>
            </a:r>
          </a:p>
          <a:p>
            <a:pPr lvl="1">
              <a:defRPr/>
            </a:pPr>
            <a:r>
              <a:rPr lang="en-GB" altLang="zh-CN" dirty="0" smtClean="0"/>
              <a:t>SA1#83 (08/18)</a:t>
            </a:r>
          </a:p>
          <a:p>
            <a:pPr lvl="2">
              <a:defRPr/>
            </a:pPr>
            <a:r>
              <a:rPr lang="en-GB" altLang="zh-CN" dirty="0" smtClean="0"/>
              <a:t>Conclusion</a:t>
            </a:r>
          </a:p>
          <a:p>
            <a:pPr lvl="2">
              <a:defRPr/>
            </a:pP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 smtClean="0"/>
              <a:t>FS_5GMSG </a:t>
            </a:r>
            <a:r>
              <a:rPr lang="en-GB" dirty="0" smtClean="0"/>
              <a:t>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now: 60%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Next meeting: 80%</a:t>
            </a:r>
          </a:p>
          <a:p>
            <a:pPr lvl="1">
              <a:defRPr/>
            </a:pPr>
            <a:r>
              <a:rPr lang="en-GB" dirty="0" smtClean="0"/>
              <a:t>In two meetings: 100%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845945" cy="782637"/>
          </a:xfrm>
        </p:spPr>
        <p:txBody>
          <a:bodyPr/>
          <a:lstStyle/>
          <a:p>
            <a:r>
              <a:rPr lang="en-US" altLang="zh-CN" dirty="0" smtClean="0"/>
              <a:t>FS_5GMSG </a:t>
            </a:r>
            <a:r>
              <a:rPr lang="en-GB" dirty="0" smtClean="0"/>
              <a:t>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8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899592" y="2132856"/>
          <a:ext cx="7772400" cy="347818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>
                          <a:latin typeface="+mn-lt"/>
                        </a:rPr>
                        <a:t>S1-180310</a:t>
                      </a:r>
                      <a:endParaRPr lang="en-GB" sz="1400" dirty="0">
                        <a:latin typeface="+mn-lt"/>
                      </a:endParaRPr>
                    </a:p>
                  </a:txBody>
                  <a:tcPr marL="56527" marR="56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dirty="0" smtClean="0">
                          <a:latin typeface="+mn-lt"/>
                        </a:rPr>
                        <a:t>China Mobile</a:t>
                      </a:r>
                    </a:p>
                  </a:txBody>
                  <a:tcPr marL="56527" marR="56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dirty="0" smtClean="0">
                          <a:latin typeface="+mn-lt"/>
                        </a:rPr>
                        <a:t>5GMSG service overview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 marL="56527" marR="56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dirty="0" smtClean="0">
                          <a:latin typeface="+mn-lt"/>
                        </a:rPr>
                        <a:t>S1-180559</a:t>
                      </a:r>
                      <a:endParaRPr lang="en-GB" altLang="zh-CN" sz="1400" dirty="0">
                        <a:latin typeface="+mn-lt"/>
                      </a:endParaRPr>
                    </a:p>
                  </a:txBody>
                  <a:tcPr marL="56527" marR="56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400">
                          <a:latin typeface="+mn-lt"/>
                        </a:rPr>
                        <a:t>Ericsson, China Mobile</a:t>
                      </a:r>
                      <a:endParaRPr lang="zh-CN" sz="1400">
                        <a:latin typeface="+mn-l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Suggested changes to existing use cases in TR 22.824</a:t>
                      </a:r>
                      <a:endParaRPr lang="zh-CN" sz="1400" dirty="0">
                        <a:latin typeface="+mn-l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r>
                        <a:rPr lang="en-US" altLang="zh-CN" sz="1400" dirty="0" smtClean="0">
                          <a:latin typeface="+mn-lt"/>
                        </a:rPr>
                        <a:t>S1-180313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 marL="56527" marR="56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dirty="0" smtClean="0">
                          <a:latin typeface="+mn-lt"/>
                        </a:rPr>
                        <a:t>China Mobile</a:t>
                      </a:r>
                    </a:p>
                  </a:txBody>
                  <a:tcPr marL="56527" marR="56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5GMSG use case – broadcast message</a:t>
                      </a:r>
                      <a:endParaRPr lang="zh-CN" sz="1400" dirty="0">
                        <a:latin typeface="+mn-l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smtClean="0">
                          <a:latin typeface="+mn-lt"/>
                        </a:rPr>
                        <a:t>S1-180314</a:t>
                      </a:r>
                      <a:endParaRPr lang="zh-CN" altLang="en-US" sz="1400" dirty="0" smtClean="0">
                        <a:latin typeface="+mn-lt"/>
                      </a:endParaRPr>
                    </a:p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 marL="56527" marR="56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+mn-lt"/>
                        </a:rPr>
                        <a:t>China Mobile</a:t>
                      </a:r>
                      <a:endParaRPr lang="en-GB" sz="1400" dirty="0">
                        <a:latin typeface="+mn-lt"/>
                      </a:endParaRPr>
                    </a:p>
                  </a:txBody>
                  <a:tcPr marL="56527" marR="56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5GMSG use case – group message</a:t>
                      </a:r>
                      <a:endParaRPr lang="zh-CN" sz="1400" dirty="0">
                        <a:latin typeface="+mn-l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S1-180560</a:t>
                      </a:r>
                      <a:endParaRPr lang="zh-CN" altLang="en-US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56527" marR="56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dirty="0" smtClean="0">
                          <a:latin typeface="+mn-lt"/>
                        </a:rPr>
                        <a:t>China Unicom</a:t>
                      </a:r>
                      <a:endParaRPr lang="en-GB" sz="1400" dirty="0">
                        <a:latin typeface="+mn-lt"/>
                      </a:endParaRPr>
                    </a:p>
                  </a:txBody>
                  <a:tcPr marL="56527" marR="56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5GMSG: supplement of Unified remote control of intelligent terminal</a:t>
                      </a:r>
                      <a:endParaRPr lang="zh-CN" sz="1400" dirty="0">
                        <a:latin typeface="+mn-l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smtClean="0">
                          <a:latin typeface="+mn-lt"/>
                        </a:rPr>
                        <a:t>S1-180561</a:t>
                      </a:r>
                      <a:endParaRPr lang="zh-CN" altLang="en-US" sz="1400" dirty="0" smtClean="0">
                        <a:latin typeface="+mn-lt"/>
                      </a:endParaRPr>
                    </a:p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 marL="56527" marR="56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+mn-lt"/>
                        </a:rPr>
                        <a:t>Qualcomm</a:t>
                      </a:r>
                      <a:endParaRPr lang="en-GB" sz="1400" dirty="0">
                        <a:latin typeface="+mn-lt"/>
                      </a:endParaRPr>
                    </a:p>
                  </a:txBody>
                  <a:tcPr marL="56527" marR="56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FS_5GMSG: Use case on Personal Possession Tracking</a:t>
                      </a:r>
                      <a:endParaRPr lang="zh-CN" sz="1400" dirty="0">
                        <a:latin typeface="+mn-l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smtClean="0">
                          <a:latin typeface="+mn-lt"/>
                        </a:rPr>
                        <a:t>S1-180316</a:t>
                      </a:r>
                      <a:endParaRPr lang="zh-CN" altLang="en-US" sz="1400" dirty="0" smtClean="0">
                        <a:latin typeface="+mn-lt"/>
                      </a:endParaRPr>
                    </a:p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 marL="56527" marR="56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China Mobile</a:t>
                      </a:r>
                      <a:endParaRPr lang="zh-CN" sz="1400" dirty="0">
                        <a:latin typeface="+mn-l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400">
                          <a:latin typeface="+mn-lt"/>
                        </a:rPr>
                        <a:t>5GMSG considerations on charging</a:t>
                      </a:r>
                      <a:endParaRPr lang="zh-CN" sz="1400">
                        <a:latin typeface="+mn-l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smtClean="0">
                          <a:latin typeface="+mn-lt"/>
                        </a:rPr>
                        <a:t>S1-180317</a:t>
                      </a:r>
                      <a:endParaRPr lang="zh-CN" altLang="en-US" sz="1400" dirty="0" smtClean="0">
                        <a:latin typeface="+mn-lt"/>
                      </a:endParaRPr>
                    </a:p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 marL="56527" marR="56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China Mobile</a:t>
                      </a:r>
                      <a:endParaRPr lang="zh-CN" sz="1400" dirty="0">
                        <a:latin typeface="+mn-l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5GMSG considerations on security</a:t>
                      </a:r>
                      <a:endParaRPr lang="zh-CN" sz="1400" dirty="0">
                        <a:latin typeface="+mn-l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smtClean="0">
                          <a:latin typeface="+mn-lt"/>
                        </a:rPr>
                        <a:t>S1-180252</a:t>
                      </a:r>
                      <a:endParaRPr lang="zh-CN" altLang="en-US" sz="1400" dirty="0" smtClean="0">
                        <a:latin typeface="+mn-lt"/>
                      </a:endParaRPr>
                    </a:p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 marL="56527" marR="56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 err="1" smtClean="0">
                          <a:latin typeface="+mn-lt"/>
                        </a:rPr>
                        <a:t>Rapporteur</a:t>
                      </a:r>
                      <a:r>
                        <a:rPr lang="en-US" altLang="zh-CN" sz="1400" dirty="0" smtClean="0">
                          <a:latin typeface="+mn-lt"/>
                        </a:rPr>
                        <a:t> (China Mobile)</a:t>
                      </a:r>
                      <a:endParaRPr lang="en-GB" sz="1400" dirty="0">
                        <a:latin typeface="+mn-lt"/>
                      </a:endParaRPr>
                    </a:p>
                  </a:txBody>
                  <a:tcPr marL="56527" marR="56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dirty="0" smtClean="0">
                          <a:latin typeface="+mn-lt"/>
                        </a:rPr>
                        <a:t>TR22.824v0.2.0</a:t>
                      </a:r>
                      <a:endParaRPr lang="en-GB" sz="1400" dirty="0">
                        <a:latin typeface="+mn-lt"/>
                      </a:endParaRPr>
                    </a:p>
                  </a:txBody>
                  <a:tcPr marL="56527" marR="56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249</TotalTime>
  <Words>317</Words>
  <Application>Microsoft Office PowerPoint</Application>
  <PresentationFormat>全屏显示(4:3)</PresentationFormat>
  <Paragraphs>95</Paragraphs>
  <Slides>8</Slides>
  <Notes>8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Blank Presentation</vt:lpstr>
      <vt:lpstr>FS_5GMSG Status Update Study on 5G message service for MIoT</vt:lpstr>
      <vt:lpstr>FS_5GMSG Status</vt:lpstr>
      <vt:lpstr>FS_5GMSG Progress</vt:lpstr>
      <vt:lpstr>FS_5GMSG Meeting Time</vt:lpstr>
      <vt:lpstr>FS_5GMSG Completion Date</vt:lpstr>
      <vt:lpstr>FS_5GMSG Planning/Progress</vt:lpstr>
      <vt:lpstr>FS_5GMSG Progress Estimate</vt:lpstr>
      <vt:lpstr>FS_5GMSG Agreed documents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郑健平</cp:lastModifiedBy>
  <cp:revision>346</cp:revision>
  <cp:lastPrinted>2000-01-14T10:02:55Z</cp:lastPrinted>
  <dcterms:created xsi:type="dcterms:W3CDTF">1999-11-22T09:19:47Z</dcterms:created>
  <dcterms:modified xsi:type="dcterms:W3CDTF">2018-02-09T05:32:05Z</dcterms:modified>
  <cp:category>Presentation</cp:category>
</cp:coreProperties>
</file>