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93565" autoAdjust="0"/>
  </p:normalViewPr>
  <p:slideViewPr>
    <p:cSldViewPr>
      <p:cViewPr>
        <p:scale>
          <a:sx n="82" d="100"/>
          <a:sy n="82" d="100"/>
        </p:scale>
        <p:origin x="-690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752"/>
            <a:ext cx="7772400" cy="2403699"/>
          </a:xfrm>
        </p:spPr>
        <p:txBody>
          <a:bodyPr/>
          <a:lstStyle/>
          <a:p>
            <a:r>
              <a:rPr lang="zh-CN" altLang="zh-CN" dirty="0"/>
              <a:t> </a:t>
            </a:r>
            <a:r>
              <a:rPr lang="en-GB" altLang="zh-CN" dirty="0"/>
              <a:t>FS_enIMS</a:t>
            </a:r>
            <a:r>
              <a:rPr lang="en-GB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/>
              <a:t>Study on </a:t>
            </a:r>
            <a:r>
              <a:rPr lang="en-GB" altLang="zh-CN" dirty="0"/>
              <a:t>enhancements to IMS for new real time communication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Hui</a:t>
            </a:r>
            <a:r>
              <a:rPr lang="en-US" dirty="0" smtClean="0"/>
              <a:t> </a:t>
            </a:r>
            <a:r>
              <a:rPr lang="en-US" dirty="0" err="1" smtClean="0"/>
              <a:t>Cai</a:t>
            </a:r>
            <a:endParaRPr lang="en-US" dirty="0" smtClean="0"/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FS_enIMS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180264</a:t>
            </a:r>
            <a:r>
              <a:rPr lang="en-GB" b="1" dirty="0" smtClean="0"/>
              <a:t>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5805264"/>
            <a:ext cx="282449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 smtClean="0"/>
              <a:t>Fukuoka</a:t>
            </a:r>
            <a:r>
              <a:rPr lang="en-GB" altLang="zh-CN" sz="1200" b="1" dirty="0"/>
              <a:t>, Japan, 5 - 9 February 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The following slides assume approval at SP#80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FS_enIMS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altLang="zh-CN" dirty="0"/>
              <a:t>Consolidated requirements &amp; add conclusion</a:t>
            </a:r>
            <a:r>
              <a:rPr lang="en-US" altLang="zh-CN" dirty="0" smtClean="0"/>
              <a:t>.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Completion:100%</a:t>
            </a:r>
          </a:p>
          <a:p>
            <a:pPr>
              <a:defRPr/>
            </a:pPr>
            <a:r>
              <a:rPr lang="en-GB" dirty="0" smtClean="0"/>
              <a:t>Draft  </a:t>
            </a:r>
            <a:r>
              <a:rPr lang="en-GB" dirty="0" smtClean="0"/>
              <a:t>TR 22.823 Completion: </a:t>
            </a:r>
            <a:r>
              <a:rPr lang="en-GB" dirty="0" smtClean="0"/>
              <a:t>100%</a:t>
            </a: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SA#78 (12/2017)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SA#79 (03/2018)</a:t>
            </a:r>
          </a:p>
          <a:p>
            <a:pPr lvl="1"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None</a:t>
            </a:r>
            <a:endParaRPr lang="en-GB" dirty="0" smtClean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072332"/>
              </p:ext>
            </p:extLst>
          </p:nvPr>
        </p:nvGraphicFramePr>
        <p:xfrm>
          <a:off x="683568" y="1744741"/>
          <a:ext cx="7772400" cy="35283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S1-180304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err="1" smtClean="0">
                          <a:effectLst/>
                          <a:latin typeface="+mn-lt"/>
                          <a:ea typeface="Times New Roman"/>
                        </a:rPr>
                        <a:t>FS_enIMS</a:t>
                      </a:r>
                      <a:r>
                        <a:rPr lang="en-GB" altLang="zh-CN" sz="1400" dirty="0" smtClean="0">
                          <a:effectLst/>
                          <a:latin typeface="+mn-lt"/>
                          <a:ea typeface="Times New Roman"/>
                        </a:rPr>
                        <a:t> TR22.823: Modification on the reference section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S1-180319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err="1" smtClean="0">
                          <a:effectLst/>
                          <a:latin typeface="+mn-lt"/>
                          <a:ea typeface="Times New Roman"/>
                        </a:rPr>
                        <a:t>FS_enIMS</a:t>
                      </a:r>
                      <a:r>
                        <a:rPr lang="en-GB" altLang="zh-CN" sz="1400" dirty="0" smtClean="0">
                          <a:effectLst/>
                          <a:latin typeface="+mn-lt"/>
                          <a:ea typeface="Times New Roman"/>
                        </a:rPr>
                        <a:t> TR22.823: Modification on the scope section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S1-180306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TR22.823: </a:t>
                      </a:r>
                      <a:r>
                        <a:rPr lang="en-GB" altLang="zh-CN" sz="1400" dirty="0" smtClean="0">
                          <a:effectLst/>
                          <a:latin typeface="+mn-lt"/>
                          <a:ea typeface="Times New Roman"/>
                        </a:rPr>
                        <a:t>Updates to clause 4.7 - Service visibility and usage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S1-180307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China Mobile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TR22.823: </a:t>
                      </a:r>
                      <a:r>
                        <a:rPr lang="en-GB" altLang="zh-CN" sz="1400" dirty="0" smtClean="0">
                          <a:effectLst/>
                          <a:latin typeface="+mn-lt"/>
                          <a:ea typeface="Times New Roman"/>
                        </a:rPr>
                        <a:t>Security and charging consideration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S1-180308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err="1" smtClean="0">
                          <a:effectLst/>
                          <a:latin typeface="+mn-lt"/>
                          <a:ea typeface="Times New Roman"/>
                        </a:rPr>
                        <a:t>FS_enIMS</a:t>
                      </a:r>
                      <a:r>
                        <a:rPr lang="en-GB" altLang="zh-CN" sz="1400" dirty="0" smtClean="0">
                          <a:effectLst/>
                          <a:latin typeface="+mn-lt"/>
                          <a:ea typeface="Times New Roman"/>
                        </a:rPr>
                        <a:t> TR22.823: Addition of the Conclusion and Recommendations section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S1-180309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FS_enIMS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TR22.823: Editorial / changes to TR 22.823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060848"/>
            <a:ext cx="7848872" cy="122413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800" dirty="0" smtClean="0"/>
              <a:t>Thank you 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7907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652</TotalTime>
  <Words>266</Words>
  <Application>Microsoft Office PowerPoint</Application>
  <PresentationFormat>全屏显示(4:3)</PresentationFormat>
  <Paragraphs>79</Paragraphs>
  <Slides>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 FS_enIMS Status Update Study on enhancements to IMS for new real time communication services</vt:lpstr>
      <vt:lpstr>FS_enIMS Status</vt:lpstr>
      <vt:lpstr>FS_enIMS Progress</vt:lpstr>
      <vt:lpstr>FS_enIMS Meeting Time</vt:lpstr>
      <vt:lpstr>FS_enIMS Completion Date</vt:lpstr>
      <vt:lpstr>FS_enIMS Planning/Progress</vt:lpstr>
      <vt:lpstr>FS_enIMS Progress Estimate</vt:lpstr>
      <vt:lpstr>FS_enIMS Agreed documents</vt:lpstr>
      <vt:lpstr>PowerPoint 演示文稿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caihui R4</cp:lastModifiedBy>
  <cp:revision>341</cp:revision>
  <cp:lastPrinted>2000-01-14T10:02:55Z</cp:lastPrinted>
  <dcterms:created xsi:type="dcterms:W3CDTF">1999-11-22T09:19:47Z</dcterms:created>
  <dcterms:modified xsi:type="dcterms:W3CDTF">2018-02-09T03:34:21Z</dcterms:modified>
  <cp:category>Presentation</cp:category>
</cp:coreProperties>
</file>