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19" y="9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positioning use cases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FS_5G_HYPOS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S1-180263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6678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Fukuoka, Japan, Feb 5th – 9th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Is this a new WI? </a:t>
            </a:r>
            <a:r>
              <a:rPr lang="en-GB" sz="2400" dirty="0" smtClean="0"/>
              <a:t>n</a:t>
            </a:r>
            <a:endParaRPr lang="en-GB" sz="2400" dirty="0"/>
          </a:p>
          <a:p>
            <a:endParaRPr lang="en-GB" dirty="0"/>
          </a:p>
          <a:p>
            <a:r>
              <a:rPr lang="en-GB" sz="2400" dirty="0"/>
              <a:t>This WI has </a:t>
            </a:r>
            <a:r>
              <a:rPr lang="en-GB" sz="2400" dirty="0" smtClean="0"/>
              <a:t>been </a:t>
            </a:r>
            <a:r>
              <a:rPr lang="en-GB" sz="2400" dirty="0"/>
              <a:t>approved </a:t>
            </a:r>
            <a:r>
              <a:rPr lang="en-GB" sz="2400" dirty="0" smtClean="0"/>
              <a:t>at SP#76</a:t>
            </a:r>
            <a:endParaRPr lang="en-GB" sz="2400" dirty="0"/>
          </a:p>
          <a:p>
            <a:pPr marL="457200" lvl="1" indent="0"/>
            <a:r>
              <a:rPr lang="en-GB" dirty="0" smtClean="0"/>
              <a:t> </a:t>
            </a:r>
            <a:r>
              <a:rPr lang="en-GB" sz="2000" dirty="0" smtClean="0"/>
              <a:t>Approved SID : SP-170589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</a:t>
            </a:r>
            <a:r>
              <a:rPr lang="en-GB" sz="2000" dirty="0" smtClean="0"/>
              <a:t>meeting</a:t>
            </a:r>
          </a:p>
          <a:p>
            <a:pPr lvl="1">
              <a:defRPr/>
            </a:pPr>
            <a:r>
              <a:rPr lang="en-US" sz="1800" dirty="0" smtClean="0"/>
              <a:t>Use cases (6) </a:t>
            </a:r>
          </a:p>
          <a:p>
            <a:pPr lvl="2">
              <a:defRPr/>
            </a:pPr>
            <a:r>
              <a:rPr lang="en-US" sz="1600" dirty="0" smtClean="0"/>
              <a:t>New use cases: 2</a:t>
            </a:r>
          </a:p>
          <a:p>
            <a:pPr lvl="2">
              <a:defRPr/>
            </a:pPr>
            <a:r>
              <a:rPr lang="en-US" sz="1600" dirty="0" smtClean="0"/>
              <a:t>Updates to existing use cases: 4</a:t>
            </a:r>
            <a:endParaRPr lang="en-US" sz="1600" dirty="0"/>
          </a:p>
          <a:p>
            <a:pPr lvl="1">
              <a:defRPr/>
            </a:pPr>
            <a:r>
              <a:rPr lang="en-US" sz="1800" dirty="0" smtClean="0"/>
              <a:t>Clause 6 : synthesis </a:t>
            </a:r>
            <a:r>
              <a:rPr lang="en-US" sz="1800" dirty="0"/>
              <a:t>of the use cases performances </a:t>
            </a:r>
            <a:r>
              <a:rPr lang="en-US" sz="1800" dirty="0" smtClean="0"/>
              <a:t>targets (3)</a:t>
            </a:r>
          </a:p>
          <a:p>
            <a:pPr lvl="2">
              <a:defRPr/>
            </a:pPr>
            <a:r>
              <a:rPr lang="en-US" sz="1600" dirty="0" smtClean="0"/>
              <a:t>Foreword (and synthesis table)</a:t>
            </a:r>
          </a:p>
          <a:p>
            <a:pPr lvl="2">
              <a:defRPr/>
            </a:pPr>
            <a:r>
              <a:rPr lang="en-US" sz="1600" dirty="0"/>
              <a:t>Considerations on the commonalities of performances targets </a:t>
            </a:r>
            <a:r>
              <a:rPr lang="en-US" sz="1600" dirty="0" smtClean="0"/>
              <a:t>[…]</a:t>
            </a:r>
          </a:p>
          <a:p>
            <a:pPr lvl="2">
              <a:defRPr/>
            </a:pPr>
            <a:r>
              <a:rPr lang="en-US" sz="1600" dirty="0"/>
              <a:t>Considerations on the grouping of use cases</a:t>
            </a:r>
            <a:endParaRPr lang="en-GB" sz="1600" dirty="0" smtClean="0"/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000" dirty="0" smtClean="0"/>
              <a:t>Work/Study </a:t>
            </a:r>
            <a:r>
              <a:rPr lang="en-GB" sz="2000" dirty="0"/>
              <a:t>Item Completion: </a:t>
            </a:r>
            <a:r>
              <a:rPr lang="en-GB" sz="2000" dirty="0" smtClean="0"/>
              <a:t>75 %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Draft TR </a:t>
            </a:r>
            <a:r>
              <a:rPr lang="en-GB" sz="2000" dirty="0" smtClean="0"/>
              <a:t>22.872 </a:t>
            </a:r>
            <a:r>
              <a:rPr lang="en-GB" sz="2000" dirty="0"/>
              <a:t>Completion: </a:t>
            </a:r>
            <a:r>
              <a:rPr lang="en-GB" sz="2000" dirty="0" smtClean="0"/>
              <a:t>75 %</a:t>
            </a:r>
          </a:p>
          <a:p>
            <a:pPr lvl="1">
              <a:defRPr/>
            </a:pPr>
            <a:r>
              <a:rPr lang="en-US" sz="2000" dirty="0" smtClean="0"/>
              <a:t>V0.4.0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2</a:t>
            </a:r>
          </a:p>
          <a:p>
            <a:pPr lvl="1">
              <a:defRPr/>
            </a:pPr>
            <a:r>
              <a:rPr lang="en-US" sz="2000" dirty="0" smtClean="0"/>
              <a:t>number of drafting session participants: [15-20]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Number </a:t>
            </a:r>
            <a:r>
              <a:rPr lang="en-GB" sz="2400" dirty="0"/>
              <a:t>of slots requested for next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[5]</a:t>
            </a:r>
            <a:endParaRPr lang="en-GB" sz="2000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FS_5G_HYPOS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</a:t>
            </a:r>
            <a:r>
              <a:rPr lang="en-GB" sz="2000" dirty="0"/>
              <a:t>(03/2018)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</a:t>
            </a:r>
            <a:r>
              <a:rPr lang="en-GB" sz="2400" dirty="0" smtClean="0"/>
              <a:t>No</a:t>
            </a:r>
            <a:endParaRPr lang="en-GB" sz="24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at next SA1 meeting</a:t>
            </a:r>
            <a:r>
              <a:rPr lang="en-GB" sz="2400" dirty="0" smtClean="0"/>
              <a:t>:</a:t>
            </a:r>
          </a:p>
          <a:p>
            <a:pPr lvl="1">
              <a:defRPr/>
            </a:pPr>
            <a:r>
              <a:rPr lang="en-US" dirty="0"/>
              <a:t>SA1#82 (05/2018)</a:t>
            </a:r>
          </a:p>
          <a:p>
            <a:pPr lvl="2">
              <a:defRPr/>
            </a:pPr>
            <a:r>
              <a:rPr lang="en-US" dirty="0"/>
              <a:t>Suitability of positioning technologies for use cases (clause 7)</a:t>
            </a:r>
          </a:p>
          <a:p>
            <a:pPr lvl="2">
              <a:defRPr/>
            </a:pPr>
            <a:r>
              <a:rPr lang="en-US" dirty="0"/>
              <a:t>Potential requirements (clause 8)</a:t>
            </a:r>
          </a:p>
          <a:p>
            <a:pPr lvl="2">
              <a:defRPr/>
            </a:pPr>
            <a:r>
              <a:rPr lang="en-US" dirty="0"/>
              <a:t>Finalization of TR and recommendations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/>
              <a:t>for </a:t>
            </a:r>
            <a:r>
              <a:rPr lang="en-GB" sz="2400" dirty="0" smtClean="0"/>
              <a:t>subsequent meetings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3200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Email discussions</a:t>
            </a:r>
            <a:endParaRPr lang="en-GB" sz="2400" dirty="0"/>
          </a:p>
          <a:p>
            <a:pPr lvl="1">
              <a:defRPr/>
            </a:pPr>
            <a:r>
              <a:rPr lang="en-US" dirty="0" smtClean="0"/>
              <a:t>Topics in preparation of SA1#82</a:t>
            </a:r>
          </a:p>
          <a:p>
            <a:pPr lvl="2">
              <a:defRPr/>
            </a:pPr>
            <a:r>
              <a:rPr lang="en-US" dirty="0" smtClean="0"/>
              <a:t>Draft clause 7</a:t>
            </a:r>
          </a:p>
          <a:p>
            <a:pPr lvl="2">
              <a:defRPr/>
            </a:pPr>
            <a:r>
              <a:rPr lang="en-US" dirty="0" smtClean="0"/>
              <a:t>Draft clause 8 (potential consolidated requirements)</a:t>
            </a:r>
          </a:p>
          <a:p>
            <a:pPr lvl="2">
              <a:defRPr/>
            </a:pPr>
            <a:r>
              <a:rPr lang="en-US" dirty="0" smtClean="0"/>
              <a:t>Optionally: Consolidation of reliability / confidence definition and potential requirements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Tentative start date : </a:t>
            </a:r>
          </a:p>
          <a:p>
            <a:pPr lvl="2">
              <a:defRPr/>
            </a:pPr>
            <a:r>
              <a:rPr lang="en-US" dirty="0" smtClean="0"/>
              <a:t>Clause 7 -&gt; [ beginning of march]</a:t>
            </a:r>
          </a:p>
          <a:p>
            <a:pPr lvl="2">
              <a:defRPr/>
            </a:pPr>
            <a:r>
              <a:rPr lang="en-US" dirty="0" smtClean="0"/>
              <a:t>Clause 8 </a:t>
            </a:r>
            <a:r>
              <a:rPr lang="en-US" dirty="0"/>
              <a:t>-&gt;</a:t>
            </a:r>
            <a:r>
              <a:rPr lang="en-US" dirty="0" smtClean="0"/>
              <a:t> [ mid of march]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/>
              <a:t>now: </a:t>
            </a:r>
            <a:r>
              <a:rPr lang="en-GB" sz="2000" dirty="0" smtClean="0"/>
              <a:t>75%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Next meeting: </a:t>
            </a:r>
            <a:r>
              <a:rPr lang="en-GB" sz="2000" dirty="0" smtClean="0"/>
              <a:t>[100%]</a:t>
            </a:r>
            <a:endParaRPr lang="en-GB" sz="2000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4707733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316146"/>
              </p:ext>
            </p:extLst>
          </p:nvPr>
        </p:nvGraphicFramePr>
        <p:xfrm>
          <a:off x="395288" y="1836150"/>
          <a:ext cx="8353425" cy="35986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3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888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Sourcing 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Document Title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S1-180408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Corporation, China Unicom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5G_HYPOS: Complemented requirements for section 5.2.3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S1-180409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Corporation, China Unicom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5G_HYPOS: Complemented requirements for shared bikes UC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BlackBerry UK Ltd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(5G_HYPOS) TR 22.872 Clarification of power consumption in Use case on Asset tracking in the railway sector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S1-180411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22.872 - Proposal for changes to clause 5.6 and 5.6.1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S1-180412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Corporation, China Mobile, China Unicom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5G_HYPOS: Support multiple different location services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S1-180590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5G_HYPOS: Support location method negotiation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S1-180418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22.872 - Proposal for the foreword of clause 6 (clause 6.1)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S1-180160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– Considerations on the commonalities of performances targets among use cases (clause 6.2)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S1-180419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– Considerations on the grouping of use cases (clause 6.3)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S1-180246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TR22.872 v0.4.0 to include agreements at this meeting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253</TotalTime>
  <Words>507</Words>
  <Application>Microsoft Office PowerPoint</Application>
  <PresentationFormat>On-screen Show (4:3)</PresentationFormat>
  <Paragraphs>117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5G_HYPOS Status Update Study on positioning use cases</vt:lpstr>
      <vt:lpstr>FS_5G_HYPOS Status</vt:lpstr>
      <vt:lpstr>FS_5G_HYPOS Progress</vt:lpstr>
      <vt:lpstr>FS_5G_HYPOS Meeting Time</vt:lpstr>
      <vt:lpstr>FS_5G_HYPOS Completion Date</vt:lpstr>
      <vt:lpstr>FS_5G_HYPOS Planning/Progress</vt:lpstr>
      <vt:lpstr>Work plan between meetings</vt:lpstr>
      <vt:lpstr>FS_5G_HYPOS Progress Estimate</vt:lpstr>
      <vt:lpstr>FS_5G_HYPOS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344</cp:revision>
  <cp:lastPrinted>2000-01-14T10:02:55Z</cp:lastPrinted>
  <dcterms:created xsi:type="dcterms:W3CDTF">1999-11-22T09:19:47Z</dcterms:created>
  <dcterms:modified xsi:type="dcterms:W3CDTF">2018-02-09T06:38:52Z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