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8" d="100"/>
          <a:sy n="78" d="100"/>
        </p:scale>
        <p:origin x="-882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1520" y="2130425"/>
            <a:ext cx="8352928" cy="1470025"/>
          </a:xfrm>
        </p:spPr>
        <p:txBody>
          <a:bodyPr/>
          <a:lstStyle/>
          <a:p>
            <a:r>
              <a:rPr lang="en-US" dirty="0" smtClean="0"/>
              <a:t>FS_MPS2 </a:t>
            </a:r>
            <a:r>
              <a:rPr lang="en-US" dirty="0" smtClean="0"/>
              <a:t>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Feasibility Study of MPS Phase 2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Ray P. Singh</a:t>
            </a:r>
            <a:endParaRPr lang="en-US" dirty="0" smtClean="0"/>
          </a:p>
          <a:p>
            <a:r>
              <a:rPr lang="en-US" dirty="0" err="1" smtClean="0"/>
              <a:t>Vencore</a:t>
            </a:r>
            <a:r>
              <a:rPr lang="en-US" dirty="0" smtClean="0"/>
              <a:t> Labs</a:t>
            </a:r>
            <a:endParaRPr lang="en-US" dirty="0" smtClean="0"/>
          </a:p>
          <a:p>
            <a:r>
              <a:rPr lang="en-US" dirty="0" smtClean="0"/>
              <a:t>FS_MPS2 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S1-174590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4049186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#80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pt-BR" sz="1200" b="1" dirty="0" smtClean="0"/>
              <a:t>Reno, Nevada, USA, 27 November - 1 December 2017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FS_MPS2 Status</a:t>
            </a:r>
            <a:endParaRPr lang="en-GB" dirty="0" smtClean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</a:t>
            </a:r>
            <a:r>
              <a:rPr lang="en-GB" dirty="0" smtClean="0"/>
              <a:t>yes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This </a:t>
            </a:r>
            <a:r>
              <a:rPr lang="en-GB" dirty="0" smtClean="0"/>
              <a:t>WI has not been approved by SP</a:t>
            </a:r>
          </a:p>
          <a:p>
            <a:pPr marL="457200" lvl="1" indent="0"/>
            <a:r>
              <a:rPr lang="en-GB" dirty="0" smtClean="0"/>
              <a:t>The following slides assume approval at </a:t>
            </a:r>
            <a:r>
              <a:rPr lang="en-GB" dirty="0" smtClean="0"/>
              <a:t>SP#78</a:t>
            </a:r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FS_MPS2 Progress</a:t>
            </a:r>
            <a:endParaRPr lang="en-GB" dirty="0" smtClean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SID Agreed</a:t>
            </a:r>
          </a:p>
          <a:p>
            <a:pPr lvl="1">
              <a:defRPr/>
            </a:pPr>
            <a:r>
              <a:rPr lang="en-GB" dirty="0" smtClean="0"/>
              <a:t>Skeleton Agreed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 smtClean="0"/>
              <a:t>Item Completion: </a:t>
            </a:r>
            <a:r>
              <a:rPr lang="en-GB" dirty="0" smtClean="0"/>
              <a:t>0%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Draft &lt;TS/TR&gt; 22.xxx Completion: </a:t>
            </a:r>
            <a:r>
              <a:rPr lang="en-GB" dirty="0" smtClean="0"/>
              <a:t>0%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Controversial </a:t>
            </a:r>
            <a:r>
              <a:rPr lang="en-GB" dirty="0" smtClean="0"/>
              <a:t>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FS_MPS2 Meeting </a:t>
            </a:r>
            <a:r>
              <a:rPr lang="en-GB" dirty="0" smtClean="0"/>
              <a:t>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0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1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FS_MPS2 Completion </a:t>
            </a:r>
            <a:r>
              <a:rPr lang="en-GB" dirty="0" smtClean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</a:t>
            </a:r>
            <a:r>
              <a:rPr lang="en-GB" sz="2400" dirty="0" smtClean="0"/>
              <a:t>TR to </a:t>
            </a:r>
            <a:r>
              <a:rPr lang="en-GB" sz="2400" dirty="0"/>
              <a:t>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SA#82 (12/2018)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SA#83 (03/2019)</a:t>
            </a:r>
            <a:endParaRPr lang="en-GB" sz="2000" dirty="0" smtClean="0"/>
          </a:p>
          <a:p>
            <a:pPr>
              <a:defRPr/>
            </a:pPr>
            <a:r>
              <a:rPr lang="en-GB" sz="2400" dirty="0" smtClean="0"/>
              <a:t>Have </a:t>
            </a:r>
            <a:r>
              <a:rPr lang="en-GB" sz="2400" dirty="0" smtClean="0"/>
              <a:t>these dates been changed at this meeting? </a:t>
            </a:r>
            <a:r>
              <a:rPr lang="en-GB" sz="2400" dirty="0" smtClean="0"/>
              <a:t>No</a:t>
            </a:r>
            <a:endParaRPr lang="en-GB" sz="2400" dirty="0" smtClean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FS_MPS2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Scope and overview</a:t>
            </a:r>
          </a:p>
          <a:p>
            <a:pPr lvl="1">
              <a:defRPr/>
            </a:pPr>
            <a:r>
              <a:rPr lang="en-GB" dirty="0" smtClean="0"/>
              <a:t>MPS Data Transport, Video and Text Messaging Use Cases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SA1#82 </a:t>
            </a:r>
            <a:r>
              <a:rPr lang="en-GB" dirty="0" smtClean="0"/>
              <a:t>(date)</a:t>
            </a:r>
            <a:endParaRPr lang="en-GB" dirty="0"/>
          </a:p>
          <a:p>
            <a:pPr lvl="2">
              <a:defRPr/>
            </a:pPr>
            <a:r>
              <a:rPr lang="en-US" dirty="0" smtClean="0"/>
              <a:t>MPS Data Transport, Video and Text Messaging Use Cases</a:t>
            </a:r>
          </a:p>
          <a:p>
            <a:pPr lvl="1">
              <a:defRPr/>
            </a:pPr>
            <a:r>
              <a:rPr lang="en-GB" dirty="0" smtClean="0"/>
              <a:t>SA1#83 </a:t>
            </a:r>
            <a:r>
              <a:rPr lang="en-GB" dirty="0" smtClean="0"/>
              <a:t>(date)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5G evolution considerations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 smtClean="0"/>
              <a:t>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Tentative </a:t>
            </a:r>
            <a:r>
              <a:rPr lang="en-GB" dirty="0" smtClean="0"/>
              <a:t>start date: </a:t>
            </a:r>
            <a:r>
              <a:rPr lang="en-GB" dirty="0" smtClean="0"/>
              <a:t>01</a:t>
            </a:r>
            <a:r>
              <a:rPr lang="en-GB" dirty="0" smtClean="0"/>
              <a:t>/12/2017</a:t>
            </a: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FS_MPS2 Progress </a:t>
            </a:r>
            <a:r>
              <a:rPr lang="en-GB" dirty="0" smtClean="0"/>
              <a:t>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</a:t>
            </a:r>
            <a:r>
              <a:rPr lang="en-GB" dirty="0" smtClean="0"/>
              <a:t>percentage completion:</a:t>
            </a:r>
          </a:p>
          <a:p>
            <a:pPr lvl="1">
              <a:defRPr/>
            </a:pPr>
            <a:r>
              <a:rPr lang="en-GB" dirty="0" smtClean="0"/>
              <a:t>now: </a:t>
            </a:r>
            <a:r>
              <a:rPr lang="en-GB" dirty="0" smtClean="0"/>
              <a:t>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</a:t>
            </a:r>
            <a:r>
              <a:rPr lang="en-GB" dirty="0" smtClean="0"/>
              <a:t>20%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In two meetings: </a:t>
            </a:r>
            <a:r>
              <a:rPr lang="en-GB" dirty="0" smtClean="0"/>
              <a:t>40%</a:t>
            </a:r>
          </a:p>
          <a:p>
            <a:pPr lvl="1">
              <a:defRPr/>
            </a:pPr>
            <a:r>
              <a:rPr lang="en-GB" dirty="0" smtClean="0"/>
              <a:t>In </a:t>
            </a:r>
            <a:r>
              <a:rPr lang="en-GB" dirty="0" smtClean="0"/>
              <a:t>three meetings</a:t>
            </a:r>
            <a:r>
              <a:rPr lang="en-GB" dirty="0" smtClean="0"/>
              <a:t>: </a:t>
            </a:r>
            <a:r>
              <a:rPr lang="en-GB" dirty="0" smtClean="0"/>
              <a:t>75%</a:t>
            </a:r>
          </a:p>
          <a:p>
            <a:pPr lvl="1">
              <a:defRPr/>
            </a:pPr>
            <a:r>
              <a:rPr lang="en-GB" dirty="0" smtClean="0"/>
              <a:t>In </a:t>
            </a:r>
            <a:r>
              <a:rPr lang="en-GB" dirty="0" smtClean="0"/>
              <a:t>four meetings</a:t>
            </a:r>
            <a:r>
              <a:rPr lang="en-GB" dirty="0" smtClean="0"/>
              <a:t>: </a:t>
            </a:r>
            <a:r>
              <a:rPr lang="en-GB" dirty="0" smtClean="0"/>
              <a:t>100%</a:t>
            </a:r>
            <a:endParaRPr lang="en-GB" dirty="0" smtClean="0"/>
          </a:p>
          <a:p>
            <a:pPr lvl="1">
              <a:defRPr/>
            </a:pPr>
            <a:endParaRPr lang="en-GB" dirty="0" smtClean="0"/>
          </a:p>
          <a:p>
            <a:pPr lvl="1">
              <a:defRPr/>
            </a:pP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FS_MPS2 Agreed </a:t>
            </a:r>
            <a:r>
              <a:rPr lang="en-GB" dirty="0" smtClean="0"/>
              <a:t>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</a:t>
            </a:r>
            <a:r>
              <a:rPr lang="en-GB" dirty="0" smtClean="0"/>
              <a:t>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8145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S1-174562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Vencore</a:t>
                      </a:r>
                      <a:r>
                        <a:rPr lang="fr-FR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Labs</a:t>
                      </a:r>
                      <a:r>
                        <a:rPr lang="fr-FR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, OEC, AT&amp;T, Sprint, Verizon, T-Mobile</a:t>
                      </a:r>
                      <a:r>
                        <a:rPr lang="fr-FR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USA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Feasibility Study on Multimedia Priority Service (MPS) Phase 2 (WID)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S1-174563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Vencore</a:t>
                      </a:r>
                      <a:r>
                        <a:rPr lang="fr-FR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Labs</a:t>
                      </a:r>
                      <a:r>
                        <a:rPr lang="fr-FR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, OEC, AT&amp;T, Sprint, Verizon, T-Mobile</a:t>
                      </a:r>
                      <a:r>
                        <a:rPr lang="fr-FR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USA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Feasibility Study on Multimedia Priority Service (MPS) Phase 2 - Skeleton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207</TotalTime>
  <Words>351</Words>
  <Application>Microsoft Office PowerPoint</Application>
  <PresentationFormat>On-screen Show (4:3)</PresentationFormat>
  <Paragraphs>78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FS_MPS2 Status Update Feasibility Study of MPS Phase 2</vt:lpstr>
      <vt:lpstr>FS_MPS2 Status</vt:lpstr>
      <vt:lpstr>FS_MPS2 Progress</vt:lpstr>
      <vt:lpstr>FS_MPS2 Meeting Time</vt:lpstr>
      <vt:lpstr>FS_MPS2 Completion Date</vt:lpstr>
      <vt:lpstr>FS_MPS2 Planning/Progress</vt:lpstr>
      <vt:lpstr>Work plan between meetings</vt:lpstr>
      <vt:lpstr>FS_MPS2 Progress Estimate</vt:lpstr>
      <vt:lpstr>FS_MPS2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rps2</cp:lastModifiedBy>
  <cp:revision>314</cp:revision>
  <cp:lastPrinted>2000-01-14T10:02:55Z</cp:lastPrinted>
  <dcterms:created xsi:type="dcterms:W3CDTF">1999-11-22T09:19:47Z</dcterms:created>
  <dcterms:modified xsi:type="dcterms:W3CDTF">2017-12-01T20:23:36Z</dcterms:modified>
  <cp:category>Presentation</cp:category>
</cp:coreProperties>
</file>